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4"/>
    <p:sldMasterId id="2147483833" r:id="rId5"/>
  </p:sldMasterIdLst>
  <p:notesMasterIdLst>
    <p:notesMasterId r:id="rId23"/>
  </p:notesMasterIdLst>
  <p:sldIdLst>
    <p:sldId id="838840551" r:id="rId6"/>
    <p:sldId id="838840562" r:id="rId7"/>
    <p:sldId id="838840553" r:id="rId8"/>
    <p:sldId id="838840555" r:id="rId9"/>
    <p:sldId id="838840556" r:id="rId10"/>
    <p:sldId id="838840557" r:id="rId11"/>
    <p:sldId id="838840558" r:id="rId12"/>
    <p:sldId id="838840559" r:id="rId13"/>
    <p:sldId id="838840560" r:id="rId14"/>
    <p:sldId id="838840561" r:id="rId15"/>
    <p:sldId id="838840563" r:id="rId16"/>
    <p:sldId id="838840564" r:id="rId17"/>
    <p:sldId id="838840565" r:id="rId18"/>
    <p:sldId id="838840566" r:id="rId19"/>
    <p:sldId id="838840567" r:id="rId20"/>
    <p:sldId id="838840568" r:id="rId21"/>
    <p:sldId id="8388405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Gardner" initials="KG" lastIdx="2" clrIdx="0">
    <p:extLst>
      <p:ext uri="{19B8F6BF-5375-455C-9EA6-DF929625EA0E}">
        <p15:presenceInfo xmlns:p15="http://schemas.microsoft.com/office/powerpoint/2012/main" userId="S::kevin.gardner@alithya.com::21964d7c-b2fc-4fd1-a80b-7bc75b21f0fc" providerId="AD"/>
      </p:ext>
    </p:extLst>
  </p:cmAuthor>
  <p:cmAuthor id="2" name="Marshall Glenn" initials="MG" lastIdx="1" clrIdx="1">
    <p:extLst>
      <p:ext uri="{19B8F6BF-5375-455C-9EA6-DF929625EA0E}">
        <p15:presenceInfo xmlns:p15="http://schemas.microsoft.com/office/powerpoint/2012/main" userId="b242723dffb200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F"/>
    <a:srgbClr val="0082B3"/>
    <a:srgbClr val="44B690"/>
    <a:srgbClr val="4CBC97"/>
    <a:srgbClr val="A6CE39"/>
    <a:srgbClr val="FFCB25"/>
    <a:srgbClr val="EBEE6E"/>
    <a:srgbClr val="E0E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EA38C7-E5B9-46C2-9F5F-3EAD36EDBA38}" v="2" dt="2021-06-02T15:17:58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Stevenson" userId="9ac245e1-a22f-4dea-bb1f-386b5be24f5e" providerId="ADAL" clId="{E4EA38C7-E5B9-46C2-9F5F-3EAD36EDBA38}"/>
    <pc:docChg chg="undo custSel addSld delSld modSld">
      <pc:chgData name="Jonathan Stevenson" userId="9ac245e1-a22f-4dea-bb1f-386b5be24f5e" providerId="ADAL" clId="{E4EA38C7-E5B9-46C2-9F5F-3EAD36EDBA38}" dt="2021-06-02T15:55:05.627" v="4102" actId="2696"/>
      <pc:docMkLst>
        <pc:docMk/>
      </pc:docMkLst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853595336" sldId="271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612620172" sldId="325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0938461" sldId="838840487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15935395" sldId="838840526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3637616763" sldId="838840546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311695834" sldId="838840547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3492893944" sldId="838840548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223425247" sldId="838840549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1155599151" sldId="838840550"/>
        </pc:sldMkLst>
      </pc:sldChg>
      <pc:sldChg chg="delSp modSp mod">
        <pc:chgData name="Jonathan Stevenson" userId="9ac245e1-a22f-4dea-bb1f-386b5be24f5e" providerId="ADAL" clId="{E4EA38C7-E5B9-46C2-9F5F-3EAD36EDBA38}" dt="2021-06-02T15:06:08.752" v="351" actId="20577"/>
        <pc:sldMkLst>
          <pc:docMk/>
          <pc:sldMk cId="3682274977" sldId="838840551"/>
        </pc:sldMkLst>
        <pc:spChg chg="mod">
          <ac:chgData name="Jonathan Stevenson" userId="9ac245e1-a22f-4dea-bb1f-386b5be24f5e" providerId="ADAL" clId="{E4EA38C7-E5B9-46C2-9F5F-3EAD36EDBA38}" dt="2021-06-02T15:04:05.898" v="14" actId="20577"/>
          <ac:spMkLst>
            <pc:docMk/>
            <pc:sldMk cId="3682274977" sldId="838840551"/>
            <ac:spMk id="2" creationId="{D56B4DA8-37DB-44AD-8532-40B4A6697861}"/>
          </ac:spMkLst>
        </pc:spChg>
        <pc:spChg chg="mod">
          <ac:chgData name="Jonathan Stevenson" userId="9ac245e1-a22f-4dea-bb1f-386b5be24f5e" providerId="ADAL" clId="{E4EA38C7-E5B9-46C2-9F5F-3EAD36EDBA38}" dt="2021-06-02T15:06:08.752" v="351" actId="20577"/>
          <ac:spMkLst>
            <pc:docMk/>
            <pc:sldMk cId="3682274977" sldId="838840551"/>
            <ac:spMk id="3" creationId="{C60F5D6D-10CD-4937-B62B-D5D4ED7C2A6A}"/>
          </ac:spMkLst>
        </pc:spChg>
        <pc:spChg chg="del">
          <ac:chgData name="Jonathan Stevenson" userId="9ac245e1-a22f-4dea-bb1f-386b5be24f5e" providerId="ADAL" clId="{E4EA38C7-E5B9-46C2-9F5F-3EAD36EDBA38}" dt="2021-06-02T15:05:24.481" v="235" actId="478"/>
          <ac:spMkLst>
            <pc:docMk/>
            <pc:sldMk cId="3682274977" sldId="838840551"/>
            <ac:spMk id="5" creationId="{7E453128-0763-49E1-9825-BBD0D315A5F0}"/>
          </ac:spMkLst>
        </pc:spChg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1155440119" sldId="838840552"/>
        </pc:sldMkLst>
      </pc:sldChg>
      <pc:sldChg chg="modSp mod">
        <pc:chgData name="Jonathan Stevenson" userId="9ac245e1-a22f-4dea-bb1f-386b5be24f5e" providerId="ADAL" clId="{E4EA38C7-E5B9-46C2-9F5F-3EAD36EDBA38}" dt="2021-06-02T15:09:52.596" v="836" actId="20577"/>
        <pc:sldMkLst>
          <pc:docMk/>
          <pc:sldMk cId="565421424" sldId="838840553"/>
        </pc:sldMkLst>
        <pc:spChg chg="mod">
          <ac:chgData name="Jonathan Stevenson" userId="9ac245e1-a22f-4dea-bb1f-386b5be24f5e" providerId="ADAL" clId="{E4EA38C7-E5B9-46C2-9F5F-3EAD36EDBA38}" dt="2021-06-02T15:06:17.450" v="378" actId="20577"/>
          <ac:spMkLst>
            <pc:docMk/>
            <pc:sldMk cId="565421424" sldId="838840553"/>
            <ac:spMk id="2" creationId="{D56B4DA8-37DB-44AD-8532-40B4A6697861}"/>
          </ac:spMkLst>
        </pc:spChg>
        <pc:spChg chg="mod">
          <ac:chgData name="Jonathan Stevenson" userId="9ac245e1-a22f-4dea-bb1f-386b5be24f5e" providerId="ADAL" clId="{E4EA38C7-E5B9-46C2-9F5F-3EAD36EDBA38}" dt="2021-06-02T15:09:52.596" v="836" actId="20577"/>
          <ac:spMkLst>
            <pc:docMk/>
            <pc:sldMk cId="565421424" sldId="838840553"/>
            <ac:spMk id="3" creationId="{C60F5D6D-10CD-4937-B62B-D5D4ED7C2A6A}"/>
          </ac:spMkLst>
        </pc:spChg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4294805447" sldId="838840554"/>
        </pc:sldMkLst>
      </pc:sldChg>
      <pc:sldChg chg="modSp new mod">
        <pc:chgData name="Jonathan Stevenson" userId="9ac245e1-a22f-4dea-bb1f-386b5be24f5e" providerId="ADAL" clId="{E4EA38C7-E5B9-46C2-9F5F-3EAD36EDBA38}" dt="2021-06-02T15:11:58.789" v="1109" actId="20577"/>
        <pc:sldMkLst>
          <pc:docMk/>
          <pc:sldMk cId="3517762484" sldId="838840555"/>
        </pc:sldMkLst>
        <pc:spChg chg="mod">
          <ac:chgData name="Jonathan Stevenson" userId="9ac245e1-a22f-4dea-bb1f-386b5be24f5e" providerId="ADAL" clId="{E4EA38C7-E5B9-46C2-9F5F-3EAD36EDBA38}" dt="2021-06-02T15:11:58.789" v="1109" actId="20577"/>
          <ac:spMkLst>
            <pc:docMk/>
            <pc:sldMk cId="3517762484" sldId="838840555"/>
            <ac:spMk id="2" creationId="{3AE506D7-153C-4133-8CC9-FE13ED3D3AFB}"/>
          </ac:spMkLst>
        </pc:spChg>
        <pc:spChg chg="mod">
          <ac:chgData name="Jonathan Stevenson" userId="9ac245e1-a22f-4dea-bb1f-386b5be24f5e" providerId="ADAL" clId="{E4EA38C7-E5B9-46C2-9F5F-3EAD36EDBA38}" dt="2021-06-02T15:08:49.744" v="706"/>
          <ac:spMkLst>
            <pc:docMk/>
            <pc:sldMk cId="3517762484" sldId="838840555"/>
            <ac:spMk id="3" creationId="{AAF42A41-EA2B-4E4E-B821-3FE12E870E7C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13:47.921" v="1490" actId="20577"/>
        <pc:sldMkLst>
          <pc:docMk/>
          <pc:sldMk cId="358518798" sldId="838840556"/>
        </pc:sldMkLst>
        <pc:spChg chg="mod">
          <ac:chgData name="Jonathan Stevenson" userId="9ac245e1-a22f-4dea-bb1f-386b5be24f5e" providerId="ADAL" clId="{E4EA38C7-E5B9-46C2-9F5F-3EAD36EDBA38}" dt="2021-06-02T15:13:47.921" v="1490" actId="20577"/>
          <ac:spMkLst>
            <pc:docMk/>
            <pc:sldMk cId="358518798" sldId="838840556"/>
            <ac:spMk id="2" creationId="{5AC6C576-E4F7-4284-B0AC-21A20863D0DD}"/>
          </ac:spMkLst>
        </pc:spChg>
        <pc:spChg chg="mod">
          <ac:chgData name="Jonathan Stevenson" userId="9ac245e1-a22f-4dea-bb1f-386b5be24f5e" providerId="ADAL" clId="{E4EA38C7-E5B9-46C2-9F5F-3EAD36EDBA38}" dt="2021-06-02T15:12:11.611" v="1129" actId="20577"/>
          <ac:spMkLst>
            <pc:docMk/>
            <pc:sldMk cId="358518798" sldId="838840556"/>
            <ac:spMk id="3" creationId="{945FFCA3-755F-4DC3-AC3F-64CEEF0FDC37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17:00.084" v="2003"/>
        <pc:sldMkLst>
          <pc:docMk/>
          <pc:sldMk cId="650013434" sldId="838840557"/>
        </pc:sldMkLst>
        <pc:spChg chg="mod">
          <ac:chgData name="Jonathan Stevenson" userId="9ac245e1-a22f-4dea-bb1f-386b5be24f5e" providerId="ADAL" clId="{E4EA38C7-E5B9-46C2-9F5F-3EAD36EDBA38}" dt="2021-06-02T15:14:43.080" v="1657" actId="20577"/>
          <ac:spMkLst>
            <pc:docMk/>
            <pc:sldMk cId="650013434" sldId="838840557"/>
            <ac:spMk id="2" creationId="{02AA12FC-2AB9-418D-A10D-62C419868A2E}"/>
          </ac:spMkLst>
        </pc:spChg>
        <pc:spChg chg="mod">
          <ac:chgData name="Jonathan Stevenson" userId="9ac245e1-a22f-4dea-bb1f-386b5be24f5e" providerId="ADAL" clId="{E4EA38C7-E5B9-46C2-9F5F-3EAD36EDBA38}" dt="2021-06-02T15:17:00.084" v="2003"/>
          <ac:spMkLst>
            <pc:docMk/>
            <pc:sldMk cId="650013434" sldId="838840557"/>
            <ac:spMk id="3" creationId="{B016CFF1-BCE3-4E2C-86FE-3B9777A996E1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16:54.490" v="2002" actId="20577"/>
        <pc:sldMkLst>
          <pc:docMk/>
          <pc:sldMk cId="3959476705" sldId="838840558"/>
        </pc:sldMkLst>
        <pc:spChg chg="mod">
          <ac:chgData name="Jonathan Stevenson" userId="9ac245e1-a22f-4dea-bb1f-386b5be24f5e" providerId="ADAL" clId="{E4EA38C7-E5B9-46C2-9F5F-3EAD36EDBA38}" dt="2021-06-02T15:16:22.828" v="1991" actId="20577"/>
          <ac:spMkLst>
            <pc:docMk/>
            <pc:sldMk cId="3959476705" sldId="838840558"/>
            <ac:spMk id="2" creationId="{3E47BAEA-83ED-4505-AF56-8F5CA041C9A6}"/>
          </ac:spMkLst>
        </pc:spChg>
        <pc:spChg chg="mod">
          <ac:chgData name="Jonathan Stevenson" userId="9ac245e1-a22f-4dea-bb1f-386b5be24f5e" providerId="ADAL" clId="{E4EA38C7-E5B9-46C2-9F5F-3EAD36EDBA38}" dt="2021-06-02T15:16:54.490" v="2002" actId="20577"/>
          <ac:spMkLst>
            <pc:docMk/>
            <pc:sldMk cId="3959476705" sldId="838840558"/>
            <ac:spMk id="3" creationId="{FACFDB18-7E64-4BEE-B557-22EF781759AE}"/>
          </ac:spMkLst>
        </pc:spChg>
      </pc:sldChg>
      <pc:sldChg chg="addSp modSp new mod modAnim">
        <pc:chgData name="Jonathan Stevenson" userId="9ac245e1-a22f-4dea-bb1f-386b5be24f5e" providerId="ADAL" clId="{E4EA38C7-E5B9-46C2-9F5F-3EAD36EDBA38}" dt="2021-06-02T15:18:27.546" v="2137" actId="14100"/>
        <pc:sldMkLst>
          <pc:docMk/>
          <pc:sldMk cId="2984129199" sldId="838840559"/>
        </pc:sldMkLst>
        <pc:spChg chg="mod">
          <ac:chgData name="Jonathan Stevenson" userId="9ac245e1-a22f-4dea-bb1f-386b5be24f5e" providerId="ADAL" clId="{E4EA38C7-E5B9-46C2-9F5F-3EAD36EDBA38}" dt="2021-06-02T15:17:37.925" v="2131" actId="15"/>
          <ac:spMkLst>
            <pc:docMk/>
            <pc:sldMk cId="2984129199" sldId="838840559"/>
            <ac:spMk id="2" creationId="{6F0831B6-6973-43C1-89CB-B6794F3EF615}"/>
          </ac:spMkLst>
        </pc:spChg>
        <pc:spChg chg="mod">
          <ac:chgData name="Jonathan Stevenson" userId="9ac245e1-a22f-4dea-bb1f-386b5be24f5e" providerId="ADAL" clId="{E4EA38C7-E5B9-46C2-9F5F-3EAD36EDBA38}" dt="2021-06-02T15:17:09.966" v="2016" actId="20577"/>
          <ac:spMkLst>
            <pc:docMk/>
            <pc:sldMk cId="2984129199" sldId="838840559"/>
            <ac:spMk id="3" creationId="{2456EBD2-976B-4A9D-BDF4-84E5FED2FA3F}"/>
          </ac:spMkLst>
        </pc:spChg>
        <pc:picChg chg="add mod">
          <ac:chgData name="Jonathan Stevenson" userId="9ac245e1-a22f-4dea-bb1f-386b5be24f5e" providerId="ADAL" clId="{E4EA38C7-E5B9-46C2-9F5F-3EAD36EDBA38}" dt="2021-06-02T15:18:27.546" v="2137" actId="14100"/>
          <ac:picMkLst>
            <pc:docMk/>
            <pc:sldMk cId="2984129199" sldId="838840559"/>
            <ac:picMk id="4" creationId="{B257CE6B-8005-4EF3-9747-35D73B9F3A70}"/>
          </ac:picMkLst>
        </pc:picChg>
      </pc:sldChg>
      <pc:sldChg chg="modSp new mod">
        <pc:chgData name="Jonathan Stevenson" userId="9ac245e1-a22f-4dea-bb1f-386b5be24f5e" providerId="ADAL" clId="{E4EA38C7-E5B9-46C2-9F5F-3EAD36EDBA38}" dt="2021-06-02T15:19:47.357" v="2323" actId="20577"/>
        <pc:sldMkLst>
          <pc:docMk/>
          <pc:sldMk cId="573452408" sldId="838840560"/>
        </pc:sldMkLst>
        <pc:spChg chg="mod">
          <ac:chgData name="Jonathan Stevenson" userId="9ac245e1-a22f-4dea-bb1f-386b5be24f5e" providerId="ADAL" clId="{E4EA38C7-E5B9-46C2-9F5F-3EAD36EDBA38}" dt="2021-06-02T15:19:47.357" v="2323" actId="20577"/>
          <ac:spMkLst>
            <pc:docMk/>
            <pc:sldMk cId="573452408" sldId="838840560"/>
            <ac:spMk id="2" creationId="{A4589564-8A7F-45A1-9647-39B5F091F310}"/>
          </ac:spMkLst>
        </pc:spChg>
        <pc:spChg chg="mod">
          <ac:chgData name="Jonathan Stevenson" userId="9ac245e1-a22f-4dea-bb1f-386b5be24f5e" providerId="ADAL" clId="{E4EA38C7-E5B9-46C2-9F5F-3EAD36EDBA38}" dt="2021-06-02T15:19:17.904" v="2182" actId="20577"/>
          <ac:spMkLst>
            <pc:docMk/>
            <pc:sldMk cId="573452408" sldId="838840560"/>
            <ac:spMk id="3" creationId="{71805594-475D-4F2A-B304-DD2B5CD3926B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22:11.435" v="2724" actId="20577"/>
        <pc:sldMkLst>
          <pc:docMk/>
          <pc:sldMk cId="1391471043" sldId="838840561"/>
        </pc:sldMkLst>
        <pc:spChg chg="mod">
          <ac:chgData name="Jonathan Stevenson" userId="9ac245e1-a22f-4dea-bb1f-386b5be24f5e" providerId="ADAL" clId="{E4EA38C7-E5B9-46C2-9F5F-3EAD36EDBA38}" dt="2021-06-02T15:22:11.435" v="2724" actId="20577"/>
          <ac:spMkLst>
            <pc:docMk/>
            <pc:sldMk cId="1391471043" sldId="838840561"/>
            <ac:spMk id="2" creationId="{162759E3-7ABF-4BAD-A255-214A574C3F93}"/>
          </ac:spMkLst>
        </pc:spChg>
        <pc:spChg chg="mod">
          <ac:chgData name="Jonathan Stevenson" userId="9ac245e1-a22f-4dea-bb1f-386b5be24f5e" providerId="ADAL" clId="{E4EA38C7-E5B9-46C2-9F5F-3EAD36EDBA38}" dt="2021-06-02T15:21:37.917" v="2597" actId="20577"/>
          <ac:spMkLst>
            <pc:docMk/>
            <pc:sldMk cId="1391471043" sldId="838840561"/>
            <ac:spMk id="3" creationId="{A2EDE73B-B50F-45AA-9ABC-2857E874F88E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21:07.977" v="2570" actId="20577"/>
        <pc:sldMkLst>
          <pc:docMk/>
          <pc:sldMk cId="4188834600" sldId="838840562"/>
        </pc:sldMkLst>
        <pc:spChg chg="mod">
          <ac:chgData name="Jonathan Stevenson" userId="9ac245e1-a22f-4dea-bb1f-386b5be24f5e" providerId="ADAL" clId="{E4EA38C7-E5B9-46C2-9F5F-3EAD36EDBA38}" dt="2021-06-02T15:21:07.977" v="2570" actId="20577"/>
          <ac:spMkLst>
            <pc:docMk/>
            <pc:sldMk cId="4188834600" sldId="838840562"/>
            <ac:spMk id="2" creationId="{036516F3-3AE7-46D6-AF8E-CF672AA8395B}"/>
          </ac:spMkLst>
        </pc:spChg>
        <pc:spChg chg="mod">
          <ac:chgData name="Jonathan Stevenson" userId="9ac245e1-a22f-4dea-bb1f-386b5be24f5e" providerId="ADAL" clId="{E4EA38C7-E5B9-46C2-9F5F-3EAD36EDBA38}" dt="2021-06-02T15:20:03.966" v="2339" actId="20577"/>
          <ac:spMkLst>
            <pc:docMk/>
            <pc:sldMk cId="4188834600" sldId="838840562"/>
            <ac:spMk id="3" creationId="{66A14F48-5873-4A23-BF53-A21B3CB197ED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24:44.606" v="3088" actId="20577"/>
        <pc:sldMkLst>
          <pc:docMk/>
          <pc:sldMk cId="432723141" sldId="838840563"/>
        </pc:sldMkLst>
        <pc:spChg chg="mod">
          <ac:chgData name="Jonathan Stevenson" userId="9ac245e1-a22f-4dea-bb1f-386b5be24f5e" providerId="ADAL" clId="{E4EA38C7-E5B9-46C2-9F5F-3EAD36EDBA38}" dt="2021-06-02T15:24:44.606" v="3088" actId="20577"/>
          <ac:spMkLst>
            <pc:docMk/>
            <pc:sldMk cId="432723141" sldId="838840563"/>
            <ac:spMk id="2" creationId="{90731CB7-48F6-4156-86C6-F2DADDE6C4D6}"/>
          </ac:spMkLst>
        </pc:spChg>
        <pc:spChg chg="mod">
          <ac:chgData name="Jonathan Stevenson" userId="9ac245e1-a22f-4dea-bb1f-386b5be24f5e" providerId="ADAL" clId="{E4EA38C7-E5B9-46C2-9F5F-3EAD36EDBA38}" dt="2021-06-02T15:22:25.958" v="2774" actId="20577"/>
          <ac:spMkLst>
            <pc:docMk/>
            <pc:sldMk cId="432723141" sldId="838840563"/>
            <ac:spMk id="3" creationId="{06EA1C54-7CFB-4582-9443-B8F82F710D48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26:22.083" v="3382" actId="20577"/>
        <pc:sldMkLst>
          <pc:docMk/>
          <pc:sldMk cId="1270489645" sldId="838840564"/>
        </pc:sldMkLst>
        <pc:spChg chg="mod">
          <ac:chgData name="Jonathan Stevenson" userId="9ac245e1-a22f-4dea-bb1f-386b5be24f5e" providerId="ADAL" clId="{E4EA38C7-E5B9-46C2-9F5F-3EAD36EDBA38}" dt="2021-06-02T15:26:22.083" v="3382" actId="20577"/>
          <ac:spMkLst>
            <pc:docMk/>
            <pc:sldMk cId="1270489645" sldId="838840564"/>
            <ac:spMk id="2" creationId="{D0465F12-9B46-45D2-97D7-2C0234DE0AE5}"/>
          </ac:spMkLst>
        </pc:spChg>
        <pc:spChg chg="mod">
          <ac:chgData name="Jonathan Stevenson" userId="9ac245e1-a22f-4dea-bb1f-386b5be24f5e" providerId="ADAL" clId="{E4EA38C7-E5B9-46C2-9F5F-3EAD36EDBA38}" dt="2021-06-02T15:24:52.430" v="3102" actId="20577"/>
          <ac:spMkLst>
            <pc:docMk/>
            <pc:sldMk cId="1270489645" sldId="838840564"/>
            <ac:spMk id="3" creationId="{FA532183-A57B-470C-AEC6-E1FFA2C35EC5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30:13.690" v="3791" actId="20577"/>
        <pc:sldMkLst>
          <pc:docMk/>
          <pc:sldMk cId="4121163623" sldId="838840565"/>
        </pc:sldMkLst>
        <pc:spChg chg="mod">
          <ac:chgData name="Jonathan Stevenson" userId="9ac245e1-a22f-4dea-bb1f-386b5be24f5e" providerId="ADAL" clId="{E4EA38C7-E5B9-46C2-9F5F-3EAD36EDBA38}" dt="2021-06-02T15:30:13.690" v="3791" actId="20577"/>
          <ac:spMkLst>
            <pc:docMk/>
            <pc:sldMk cId="4121163623" sldId="838840565"/>
            <ac:spMk id="2" creationId="{EAF836F8-03D0-4A25-8659-C6C236409720}"/>
          </ac:spMkLst>
        </pc:spChg>
        <pc:spChg chg="mod">
          <ac:chgData name="Jonathan Stevenson" userId="9ac245e1-a22f-4dea-bb1f-386b5be24f5e" providerId="ADAL" clId="{E4EA38C7-E5B9-46C2-9F5F-3EAD36EDBA38}" dt="2021-06-02T15:26:34.336" v="3403" actId="20577"/>
          <ac:spMkLst>
            <pc:docMk/>
            <pc:sldMk cId="4121163623" sldId="838840565"/>
            <ac:spMk id="3" creationId="{2315C251-AB4C-475A-91C3-29B185089105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53:41.366" v="3938" actId="20577"/>
        <pc:sldMkLst>
          <pc:docMk/>
          <pc:sldMk cId="1446901267" sldId="838840566"/>
        </pc:sldMkLst>
        <pc:spChg chg="mod">
          <ac:chgData name="Jonathan Stevenson" userId="9ac245e1-a22f-4dea-bb1f-386b5be24f5e" providerId="ADAL" clId="{E4EA38C7-E5B9-46C2-9F5F-3EAD36EDBA38}" dt="2021-06-02T15:53:41.366" v="3938" actId="20577"/>
          <ac:spMkLst>
            <pc:docMk/>
            <pc:sldMk cId="1446901267" sldId="838840566"/>
            <ac:spMk id="2" creationId="{CE9E806F-9E8F-407D-BF96-C9387FEE54FB}"/>
          </ac:spMkLst>
        </pc:spChg>
        <pc:spChg chg="mod">
          <ac:chgData name="Jonathan Stevenson" userId="9ac245e1-a22f-4dea-bb1f-386b5be24f5e" providerId="ADAL" clId="{E4EA38C7-E5B9-46C2-9F5F-3EAD36EDBA38}" dt="2021-06-02T15:29:48.043" v="3790" actId="20577"/>
          <ac:spMkLst>
            <pc:docMk/>
            <pc:sldMk cId="1446901267" sldId="838840566"/>
            <ac:spMk id="3" creationId="{D885AE02-2E33-48DB-8EC3-7028D850B5DA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54:08.331" v="4017" actId="20577"/>
        <pc:sldMkLst>
          <pc:docMk/>
          <pc:sldMk cId="2153116584" sldId="838840567"/>
        </pc:sldMkLst>
        <pc:spChg chg="mod">
          <ac:chgData name="Jonathan Stevenson" userId="9ac245e1-a22f-4dea-bb1f-386b5be24f5e" providerId="ADAL" clId="{E4EA38C7-E5B9-46C2-9F5F-3EAD36EDBA38}" dt="2021-06-02T15:54:08.331" v="4017" actId="20577"/>
          <ac:spMkLst>
            <pc:docMk/>
            <pc:sldMk cId="2153116584" sldId="838840567"/>
            <ac:spMk id="2" creationId="{C8CF0DB3-0F00-49BD-A21B-EAA42EC24B09}"/>
          </ac:spMkLst>
        </pc:spChg>
        <pc:spChg chg="mod">
          <ac:chgData name="Jonathan Stevenson" userId="9ac245e1-a22f-4dea-bb1f-386b5be24f5e" providerId="ADAL" clId="{E4EA38C7-E5B9-46C2-9F5F-3EAD36EDBA38}" dt="2021-06-02T15:53:52.971" v="3955" actId="20577"/>
          <ac:spMkLst>
            <pc:docMk/>
            <pc:sldMk cId="2153116584" sldId="838840567"/>
            <ac:spMk id="3" creationId="{378BE394-30AF-428C-A590-32D47F2A7C67}"/>
          </ac:spMkLst>
        </pc:spChg>
      </pc:sldChg>
      <pc:sldChg chg="delSp modSp new mod">
        <pc:chgData name="Jonathan Stevenson" userId="9ac245e1-a22f-4dea-bb1f-386b5be24f5e" providerId="ADAL" clId="{E4EA38C7-E5B9-46C2-9F5F-3EAD36EDBA38}" dt="2021-06-02T15:54:36.014" v="4029" actId="478"/>
        <pc:sldMkLst>
          <pc:docMk/>
          <pc:sldMk cId="1755556716" sldId="838840568"/>
        </pc:sldMkLst>
        <pc:spChg chg="del">
          <ac:chgData name="Jonathan Stevenson" userId="9ac245e1-a22f-4dea-bb1f-386b5be24f5e" providerId="ADAL" clId="{E4EA38C7-E5B9-46C2-9F5F-3EAD36EDBA38}" dt="2021-06-02T15:54:36.014" v="4029" actId="478"/>
          <ac:spMkLst>
            <pc:docMk/>
            <pc:sldMk cId="1755556716" sldId="838840568"/>
            <ac:spMk id="2" creationId="{63E6254A-1ECA-4026-AC46-F0E6B8F0E002}"/>
          </ac:spMkLst>
        </pc:spChg>
        <pc:spChg chg="mod">
          <ac:chgData name="Jonathan Stevenson" userId="9ac245e1-a22f-4dea-bb1f-386b5be24f5e" providerId="ADAL" clId="{E4EA38C7-E5B9-46C2-9F5F-3EAD36EDBA38}" dt="2021-06-02T15:54:25.667" v="4028" actId="20577"/>
          <ac:spMkLst>
            <pc:docMk/>
            <pc:sldMk cId="1755556716" sldId="838840568"/>
            <ac:spMk id="3" creationId="{5CA5D05B-DB6A-4066-8E76-81E2B67C7FDA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54:59.704" v="4101" actId="20577"/>
        <pc:sldMkLst>
          <pc:docMk/>
          <pc:sldMk cId="3357152967" sldId="838840569"/>
        </pc:sldMkLst>
        <pc:spChg chg="mod">
          <ac:chgData name="Jonathan Stevenson" userId="9ac245e1-a22f-4dea-bb1f-386b5be24f5e" providerId="ADAL" clId="{E4EA38C7-E5B9-46C2-9F5F-3EAD36EDBA38}" dt="2021-06-02T15:54:59.704" v="4101" actId="20577"/>
          <ac:spMkLst>
            <pc:docMk/>
            <pc:sldMk cId="3357152967" sldId="838840569"/>
            <ac:spMk id="2" creationId="{7A2B1764-399A-46FC-ADF4-B3734B16AFEC}"/>
          </ac:spMkLst>
        </pc:spChg>
        <pc:spChg chg="mod">
          <ac:chgData name="Jonathan Stevenson" userId="9ac245e1-a22f-4dea-bb1f-386b5be24f5e" providerId="ADAL" clId="{E4EA38C7-E5B9-46C2-9F5F-3EAD36EDBA38}" dt="2021-06-02T15:54:47.558" v="4062" actId="20577"/>
          <ac:spMkLst>
            <pc:docMk/>
            <pc:sldMk cId="3357152967" sldId="838840569"/>
            <ac:spMk id="3" creationId="{0688B481-8047-48E9-B2DE-7369E76AB56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1F53E-CBA7-48AE-A27D-395722FCD84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A09-5F27-40CB-9165-AA1E90630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1F29AE-C4A7-4BD4-BCC4-7F9B0A7204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4788" y="1343025"/>
            <a:ext cx="2033587" cy="20859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0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CA" noProof="0"/>
              <a:t>Insert title here</a:t>
            </a:r>
            <a:endParaRPr lang="fr-CA"/>
          </a:p>
        </p:txBody>
      </p:sp>
      <p:sp>
        <p:nvSpPr>
          <p:cNvPr id="3" name="Espace réservé du contenu 7">
            <a:extLst>
              <a:ext uri="{FF2B5EF4-FFF2-40B4-BE49-F238E27FC236}">
                <a16:creationId xmlns:a16="http://schemas.microsoft.com/office/drawing/2014/main" id="{34EC8011-43A5-4DCA-BF82-F8A5C69B4D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7" name="Picture 6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3A536E92-1D5E-4474-A1FD-2040858A5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351FE413-29EA-4D70-BFB0-C9E763192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CA" noProof="0"/>
              <a:t>Insert title here</a:t>
            </a:r>
            <a:endParaRPr lang="fr-CA"/>
          </a:p>
        </p:txBody>
      </p:sp>
      <p:pic>
        <p:nvPicPr>
          <p:cNvPr id="7" name="Picture 6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3A536E92-1D5E-4474-A1FD-2040858A5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AC2F608-322A-4763-BA1A-2404368D4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32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chevron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3A536E92-1D5E-4474-A1FD-2040858A5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4E21CB4-AD49-407F-9CC8-65A285E2B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58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no chevon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CA" noProof="0"/>
              <a:t>Insert title here</a:t>
            </a:r>
            <a:endParaRPr lang="fr-CA"/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F58C9451-D823-4432-80A8-C4CA8A80C57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3" name="Picture 2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ABE94131-D4F4-4846-98B0-2E99EAF11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47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chevon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CA" noProof="0"/>
              <a:t>Insert title here</a:t>
            </a:r>
            <a:endParaRPr lang="fr-CA"/>
          </a:p>
        </p:txBody>
      </p:sp>
      <p:pic>
        <p:nvPicPr>
          <p:cNvPr id="3" name="Picture 2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ABE94131-D4F4-4846-98B0-2E99EAF11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4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light no logo no chevr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876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487487" y="1808163"/>
            <a:ext cx="9217026" cy="4249737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F1D69-6F7A-4627-B19A-17FA3B3FDA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5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0836A-ED0A-4909-9B76-56A6B9586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487487" y="1808163"/>
            <a:ext cx="9217026" cy="4249737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25211-1AE7-4BF2-BE30-5A546DD590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68314" y="1825625"/>
            <a:ext cx="5377317" cy="4232275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71770" y="1825625"/>
            <a:ext cx="5377317" cy="4232275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cxnSp>
        <p:nvCxnSpPr>
          <p:cNvPr id="9" name="Connecteur droit 8"/>
          <p:cNvCxnSpPr/>
          <p:nvPr>
            <p:custDataLst>
              <p:tags r:id="rId1"/>
            </p:custDataLst>
          </p:nvPr>
        </p:nvCxnSpPr>
        <p:spPr>
          <a:xfrm flipV="1">
            <a:off x="6096000" y="1808164"/>
            <a:ext cx="0" cy="4245593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7"/>
          <p:cNvSpPr>
            <a:spLocks noGrp="1"/>
          </p:cNvSpPr>
          <p:nvPr>
            <p:ph sz="quarter" idx="13" hasCustomPrompt="1"/>
          </p:nvPr>
        </p:nvSpPr>
        <p:spPr>
          <a:xfrm>
            <a:off x="432000" y="859536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35242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5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8788" y="1509715"/>
            <a:ext cx="5400000" cy="4565932"/>
          </a:xfrm>
        </p:spPr>
        <p:txBody>
          <a:bodyPr/>
          <a:lstStyle>
            <a:lvl1pPr marL="251988" indent="-251988">
              <a:defRPr lang="fr-FR" sz="18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03974" indent="-251988">
              <a:buSzPct val="110000"/>
              <a:defRPr lang="fr-FR" sz="16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647968" indent="-143992">
              <a:defRPr lang="fr-FR" sz="1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791960" indent="-143992">
              <a:defRPr lang="fr-FR" sz="1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935954" indent="-143992">
              <a:defRPr lang="en-CA" sz="1400" kern="1200" dirty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sp>
        <p:nvSpPr>
          <p:cNvPr id="7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362700" y="1509715"/>
            <a:ext cx="5400000" cy="4565932"/>
          </a:xfrm>
        </p:spPr>
        <p:txBody>
          <a:bodyPr/>
          <a:lstStyle>
            <a:lvl1pPr marL="251988" indent="-251988">
              <a:defRPr lang="fr-FR" sz="18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03974" indent="-251988">
              <a:buSzPct val="110000"/>
              <a:defRPr lang="fr-FR" sz="16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647968" indent="-143992">
              <a:defRPr lang="fr-FR" sz="1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791960" indent="-143992">
              <a:defRPr lang="fr-FR" sz="1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935954" indent="-143992">
              <a:defRPr lang="en-CA" sz="1400" kern="1200" dirty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cxnSp>
        <p:nvCxnSpPr>
          <p:cNvPr id="8" name="Connecteur droit 7"/>
          <p:cNvCxnSpPr/>
          <p:nvPr>
            <p:custDataLst>
              <p:tags r:id="rId1"/>
            </p:custDataLst>
          </p:nvPr>
        </p:nvCxnSpPr>
        <p:spPr>
          <a:xfrm flipV="1">
            <a:off x="6096000" y="1455291"/>
            <a:ext cx="0" cy="4680000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>
            <p:custDataLst>
              <p:tags r:id="rId2"/>
            </p:custDataLst>
          </p:nvPr>
        </p:nvCxnSpPr>
        <p:spPr>
          <a:xfrm flipV="1">
            <a:off x="6096000" y="1455291"/>
            <a:ext cx="0" cy="4680000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0DD3CD-9C93-46E3-84D1-7C2A09302B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0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2912" y="1359860"/>
            <a:ext cx="11306176" cy="4909560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8BB2C-C64F-45D2-8C37-1C00A2F5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AAADDA-72E2-46DD-B1AF-C9AE2D5E37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11" name="Espace réservé du contenu 7">
            <a:extLst>
              <a:ext uri="{FF2B5EF4-FFF2-40B4-BE49-F238E27FC236}">
                <a16:creationId xmlns:a16="http://schemas.microsoft.com/office/drawing/2014/main" id="{A2AEBAB1-9673-42F2-9A06-B0D0AFB9AC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65761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CB34B-9AF4-4B10-BE6A-FB52630EC1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68314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71770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cxnSp>
        <p:nvCxnSpPr>
          <p:cNvPr id="9" name="Connecteur droit 8"/>
          <p:cNvCxnSpPr/>
          <p:nvPr>
            <p:custDataLst>
              <p:tags r:id="rId1"/>
            </p:custDataLst>
          </p:nvPr>
        </p:nvCxnSpPr>
        <p:spPr>
          <a:xfrm flipV="1">
            <a:off x="6096000" y="2452914"/>
            <a:ext cx="0" cy="3600000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68314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Title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70687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6113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438167-A5C7-4979-B96D-EFA0F6E38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68314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71770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cxnSp>
        <p:nvCxnSpPr>
          <p:cNvPr id="9" name="Connecteur droit 8"/>
          <p:cNvCxnSpPr/>
          <p:nvPr>
            <p:custDataLst>
              <p:tags r:id="rId1"/>
            </p:custDataLst>
          </p:nvPr>
        </p:nvCxnSpPr>
        <p:spPr>
          <a:xfrm flipV="1">
            <a:off x="6096000" y="2446790"/>
            <a:ext cx="0" cy="3600000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68314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Title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70687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Title</a:t>
            </a:r>
          </a:p>
        </p:txBody>
      </p:sp>
      <p:sp>
        <p:nvSpPr>
          <p:cNvPr id="10" name="Espace réservé du contenu 7"/>
          <p:cNvSpPr>
            <a:spLocks noGrp="1"/>
          </p:cNvSpPr>
          <p:nvPr>
            <p:ph sz="quarter" idx="13" hasCustomPrompt="1"/>
          </p:nvPr>
        </p:nvSpPr>
        <p:spPr>
          <a:xfrm>
            <a:off x="432000" y="859536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84316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55A57-DCFB-4BCE-B8F1-090332BA92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200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6254332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6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457200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6254332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846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4" orient="horz" pos="250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s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C4E16-0451-430C-B096-B6B17557B7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200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6254332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6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457200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6254332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0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432000" y="859536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32639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2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506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1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264375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2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069942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3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457506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4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264375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069942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6A132-2E96-4C92-9B0E-614AA2C6EE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506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1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264375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2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069942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3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457506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4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264375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069942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8" name="Espace réservé du contenu 7"/>
          <p:cNvSpPr>
            <a:spLocks noGrp="1"/>
          </p:cNvSpPr>
          <p:nvPr>
            <p:ph sz="quarter" idx="19" hasCustomPrompt="1"/>
          </p:nvPr>
        </p:nvSpPr>
        <p:spPr>
          <a:xfrm>
            <a:off x="432000" y="859536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98B5C-EC8E-4E25-9745-D1DACE85C7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4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nten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pic>
        <p:nvPicPr>
          <p:cNvPr id="4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1783696"/>
            <a:ext cx="651900" cy="609687"/>
          </a:xfrm>
          <a:prstGeom prst="rect">
            <a:avLst/>
          </a:prstGeom>
        </p:spPr>
      </p:pic>
      <p:pic>
        <p:nvPicPr>
          <p:cNvPr id="5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1783696"/>
            <a:ext cx="651900" cy="609687"/>
          </a:xfrm>
          <a:prstGeom prst="rect">
            <a:avLst/>
          </a:prstGeom>
        </p:spPr>
      </p:pic>
      <p:pic>
        <p:nvPicPr>
          <p:cNvPr id="6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3997859"/>
            <a:ext cx="651900" cy="609687"/>
          </a:xfrm>
          <a:prstGeom prst="rect">
            <a:avLst/>
          </a:prstGeom>
        </p:spPr>
      </p:pic>
      <p:pic>
        <p:nvPicPr>
          <p:cNvPr id="7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3997859"/>
            <a:ext cx="651900" cy="609687"/>
          </a:xfrm>
          <a:prstGeom prst="rect">
            <a:avLst/>
          </a:prstGeom>
        </p:spPr>
      </p:pic>
      <p:pic>
        <p:nvPicPr>
          <p:cNvPr id="8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1783696"/>
            <a:ext cx="651900" cy="609687"/>
          </a:xfrm>
          <a:prstGeom prst="rect">
            <a:avLst/>
          </a:prstGeom>
        </p:spPr>
      </p:pic>
      <p:pic>
        <p:nvPicPr>
          <p:cNvPr id="9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3997859"/>
            <a:ext cx="651900" cy="609687"/>
          </a:xfrm>
          <a:prstGeom prst="rect">
            <a:avLst/>
          </a:prstGeom>
        </p:spPr>
      </p:pic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1127608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7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876592" y="1808163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8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638850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9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127608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876592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21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638850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A7B41-3A04-4BF8-BC74-5DA854A2CE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ntents B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pic>
        <p:nvPicPr>
          <p:cNvPr id="4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1783696"/>
            <a:ext cx="651900" cy="609687"/>
          </a:xfrm>
          <a:prstGeom prst="rect">
            <a:avLst/>
          </a:prstGeom>
        </p:spPr>
      </p:pic>
      <p:pic>
        <p:nvPicPr>
          <p:cNvPr id="5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1783696"/>
            <a:ext cx="651900" cy="609687"/>
          </a:xfrm>
          <a:prstGeom prst="rect">
            <a:avLst/>
          </a:prstGeom>
        </p:spPr>
      </p:pic>
      <p:pic>
        <p:nvPicPr>
          <p:cNvPr id="6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3997859"/>
            <a:ext cx="651900" cy="609687"/>
          </a:xfrm>
          <a:prstGeom prst="rect">
            <a:avLst/>
          </a:prstGeom>
        </p:spPr>
      </p:pic>
      <p:pic>
        <p:nvPicPr>
          <p:cNvPr id="7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3997859"/>
            <a:ext cx="651900" cy="609687"/>
          </a:xfrm>
          <a:prstGeom prst="rect">
            <a:avLst/>
          </a:prstGeom>
        </p:spPr>
      </p:pic>
      <p:pic>
        <p:nvPicPr>
          <p:cNvPr id="8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1783696"/>
            <a:ext cx="651900" cy="609687"/>
          </a:xfrm>
          <a:prstGeom prst="rect">
            <a:avLst/>
          </a:prstGeom>
        </p:spPr>
      </p:pic>
      <p:pic>
        <p:nvPicPr>
          <p:cNvPr id="9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3997859"/>
            <a:ext cx="651900" cy="609687"/>
          </a:xfrm>
          <a:prstGeom prst="rect">
            <a:avLst/>
          </a:prstGeom>
        </p:spPr>
      </p:pic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1127608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7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876592" y="1808163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8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638850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9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127608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876592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21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638850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22" name="Espace réservé du contenu 7"/>
          <p:cNvSpPr>
            <a:spLocks noGrp="1"/>
          </p:cNvSpPr>
          <p:nvPr>
            <p:ph sz="quarter" idx="19" hasCustomPrompt="1"/>
          </p:nvPr>
        </p:nvSpPr>
        <p:spPr>
          <a:xfrm>
            <a:off x="432000" y="859536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1A2D5C-B149-4428-91F3-EADE9AC4E4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,2,3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F6865E-8901-4A86-B478-B408BFE0E249}"/>
              </a:ext>
            </a:extLst>
          </p:cNvPr>
          <p:cNvSpPr/>
          <p:nvPr userDrawn="1"/>
        </p:nvSpPr>
        <p:spPr>
          <a:xfrm>
            <a:off x="0" y="5937898"/>
            <a:ext cx="12192000" cy="92010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02040-2ED4-4063-B128-C5A7C7C5D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1A65D-B215-450F-9BE1-14E42B5DBEAD}"/>
              </a:ext>
            </a:extLst>
          </p:cNvPr>
          <p:cNvSpPr/>
          <p:nvPr userDrawn="1"/>
        </p:nvSpPr>
        <p:spPr>
          <a:xfrm>
            <a:off x="-1" y="1336368"/>
            <a:ext cx="12192000" cy="59301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5F6F9-816F-42F0-9E81-FCD547633923}"/>
              </a:ext>
            </a:extLst>
          </p:cNvPr>
          <p:cNvSpPr txBox="1"/>
          <p:nvPr userDrawn="1"/>
        </p:nvSpPr>
        <p:spPr>
          <a:xfrm>
            <a:off x="616688" y="2828718"/>
            <a:ext cx="33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4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5896E-E437-40F6-B02A-CD42C117F7E9}"/>
              </a:ext>
            </a:extLst>
          </p:cNvPr>
          <p:cNvSpPr txBox="1"/>
          <p:nvPr userDrawn="1"/>
        </p:nvSpPr>
        <p:spPr>
          <a:xfrm>
            <a:off x="4742121" y="2809854"/>
            <a:ext cx="287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4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3DF9C-CBC7-4961-AFA2-2D2AE53B745B}"/>
              </a:ext>
            </a:extLst>
          </p:cNvPr>
          <p:cNvSpPr txBox="1"/>
          <p:nvPr userDrawn="1"/>
        </p:nvSpPr>
        <p:spPr>
          <a:xfrm>
            <a:off x="8442251" y="2809366"/>
            <a:ext cx="349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4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7FB261-3562-4D39-9667-D6344D413CA7}"/>
              </a:ext>
            </a:extLst>
          </p:cNvPr>
          <p:cNvSpPr/>
          <p:nvPr userDrawn="1"/>
        </p:nvSpPr>
        <p:spPr>
          <a:xfrm>
            <a:off x="-5231" y="5349244"/>
            <a:ext cx="8246225" cy="1129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3710AF6F-5497-4D02-9378-04C42D5DE5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2913" y="5488991"/>
            <a:ext cx="7291387" cy="920101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823CF2EA-4CE0-4B61-A1C7-7EF2CAFBA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700" y="368300"/>
            <a:ext cx="4751387" cy="657700"/>
          </a:xfrm>
        </p:spPr>
        <p:txBody>
          <a:bodyPr wrap="none" tIns="0" bIns="0" anchor="t" anchorCtr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FB65793F-4024-43E2-9020-4AE99C25A9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2913" y="1385848"/>
            <a:ext cx="11072363" cy="486697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26A19C-29C8-4316-AB98-2314CE7B0E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848" y="2847430"/>
            <a:ext cx="3814398" cy="2395130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822A533-E803-41B7-AE83-0C4DB2FFF0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5980" y="2843075"/>
            <a:ext cx="3426866" cy="2451735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89DDC26-ABA7-461B-8FC9-922920EDCE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94722" y="2847429"/>
            <a:ext cx="3554365" cy="2377713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8A0AC5-2C26-40AB-B428-FDC8A6B22884}"/>
              </a:ext>
            </a:extLst>
          </p:cNvPr>
          <p:cNvSpPr/>
          <p:nvPr userDrawn="1"/>
        </p:nvSpPr>
        <p:spPr>
          <a:xfrm>
            <a:off x="4563784" y="2162037"/>
            <a:ext cx="495896" cy="445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Graphic 7" descr="Lights On">
            <a:extLst>
              <a:ext uri="{FF2B5EF4-FFF2-40B4-BE49-F238E27FC236}">
                <a16:creationId xmlns:a16="http://schemas.microsoft.com/office/drawing/2014/main" id="{19FA1DB1-DB5D-4FEF-A664-EF4AF133D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222" y="2179690"/>
            <a:ext cx="359847" cy="3598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33C11C-FAEC-417C-A334-C79DE482EECE}"/>
              </a:ext>
            </a:extLst>
          </p:cNvPr>
          <p:cNvSpPr/>
          <p:nvPr userDrawn="1"/>
        </p:nvSpPr>
        <p:spPr>
          <a:xfrm>
            <a:off x="8023873" y="2146851"/>
            <a:ext cx="495896" cy="445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8DEF8813-E0A8-4C81-829C-4930B9DE91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2048" y="2244388"/>
            <a:ext cx="218660" cy="2186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7DA4BA-3C23-497F-81FE-301D4F73733A}"/>
              </a:ext>
            </a:extLst>
          </p:cNvPr>
          <p:cNvSpPr/>
          <p:nvPr userDrawn="1"/>
        </p:nvSpPr>
        <p:spPr>
          <a:xfrm>
            <a:off x="439573" y="2171687"/>
            <a:ext cx="495896" cy="445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5C04F6EB-7B9C-42F5-97E0-38F3BA7767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749" y="2250171"/>
            <a:ext cx="304197" cy="304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D8DE0F-B130-4496-B7FD-6AB644FF2915}"/>
              </a:ext>
            </a:extLst>
          </p:cNvPr>
          <p:cNvSpPr txBox="1"/>
          <p:nvPr userDrawn="1"/>
        </p:nvSpPr>
        <p:spPr>
          <a:xfrm>
            <a:off x="481412" y="2231667"/>
            <a:ext cx="1130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	 CHALLENGES					       SOLUTIONS				    BENEFITS</a:t>
            </a:r>
          </a:p>
        </p:txBody>
      </p:sp>
    </p:spTree>
    <p:extLst>
      <p:ext uri="{BB962C8B-B14F-4D97-AF65-F5344CB8AC3E}">
        <p14:creationId xmlns:p14="http://schemas.microsoft.com/office/powerpoint/2010/main" val="2458590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1,2,3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F6865E-8901-4A86-B478-B408BFE0E249}"/>
              </a:ext>
            </a:extLst>
          </p:cNvPr>
          <p:cNvSpPr/>
          <p:nvPr userDrawn="1"/>
        </p:nvSpPr>
        <p:spPr>
          <a:xfrm>
            <a:off x="0" y="5937898"/>
            <a:ext cx="12192000" cy="92010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02040-2ED4-4063-B128-C5A7C7C5D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1A65D-B215-450F-9BE1-14E42B5DBEAD}"/>
              </a:ext>
            </a:extLst>
          </p:cNvPr>
          <p:cNvSpPr/>
          <p:nvPr userDrawn="1"/>
        </p:nvSpPr>
        <p:spPr>
          <a:xfrm>
            <a:off x="-1" y="1336368"/>
            <a:ext cx="12192000" cy="59301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EC2D0B-F88C-4F62-9EB5-75CB06DCF7B3}"/>
              </a:ext>
            </a:extLst>
          </p:cNvPr>
          <p:cNvSpPr/>
          <p:nvPr/>
        </p:nvSpPr>
        <p:spPr>
          <a:xfrm>
            <a:off x="4563784" y="2162037"/>
            <a:ext cx="495896" cy="445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5" name="Graphic 24" descr="Lights On">
            <a:extLst>
              <a:ext uri="{FF2B5EF4-FFF2-40B4-BE49-F238E27FC236}">
                <a16:creationId xmlns:a16="http://schemas.microsoft.com/office/drawing/2014/main" id="{BA0FC971-C84B-45A1-A99B-ADFA8E92F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222" y="2179690"/>
            <a:ext cx="359847" cy="35984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A32C743-DAAD-427D-9B3B-AA232A9D50C0}"/>
              </a:ext>
            </a:extLst>
          </p:cNvPr>
          <p:cNvSpPr/>
          <p:nvPr/>
        </p:nvSpPr>
        <p:spPr>
          <a:xfrm>
            <a:off x="8023873" y="2146851"/>
            <a:ext cx="495896" cy="445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836021B2-62C9-4B47-83BD-FB5CD89BF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2048" y="2244388"/>
            <a:ext cx="218660" cy="2186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C573BCF-A6DC-483D-90F9-4705E5429F18}"/>
              </a:ext>
            </a:extLst>
          </p:cNvPr>
          <p:cNvSpPr/>
          <p:nvPr/>
        </p:nvSpPr>
        <p:spPr>
          <a:xfrm>
            <a:off x="439573" y="2171687"/>
            <a:ext cx="495896" cy="445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1" name="Graphic 30" descr="Question mark">
            <a:extLst>
              <a:ext uri="{FF2B5EF4-FFF2-40B4-BE49-F238E27FC236}">
                <a16:creationId xmlns:a16="http://schemas.microsoft.com/office/drawing/2014/main" id="{5891C66E-71BD-41EF-A4FB-4D3CDCEFD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749" y="2250171"/>
            <a:ext cx="304197" cy="304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5F6F9-816F-42F0-9E81-FCD547633923}"/>
              </a:ext>
            </a:extLst>
          </p:cNvPr>
          <p:cNvSpPr txBox="1"/>
          <p:nvPr userDrawn="1"/>
        </p:nvSpPr>
        <p:spPr>
          <a:xfrm>
            <a:off x="739108" y="2828718"/>
            <a:ext cx="3262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6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5896E-E437-40F6-B02A-CD42C117F7E9}"/>
              </a:ext>
            </a:extLst>
          </p:cNvPr>
          <p:cNvSpPr txBox="1"/>
          <p:nvPr userDrawn="1"/>
        </p:nvSpPr>
        <p:spPr>
          <a:xfrm>
            <a:off x="4784651" y="2809854"/>
            <a:ext cx="2827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6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3DF9C-CBC7-4961-AFA2-2D2AE53B745B}"/>
              </a:ext>
            </a:extLst>
          </p:cNvPr>
          <p:cNvSpPr txBox="1"/>
          <p:nvPr userDrawn="1"/>
        </p:nvSpPr>
        <p:spPr>
          <a:xfrm>
            <a:off x="8395917" y="2809366"/>
            <a:ext cx="354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6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7FB261-3562-4D39-9667-D6344D413CA7}"/>
              </a:ext>
            </a:extLst>
          </p:cNvPr>
          <p:cNvSpPr/>
          <p:nvPr userDrawn="1"/>
        </p:nvSpPr>
        <p:spPr>
          <a:xfrm>
            <a:off x="-5231" y="5333869"/>
            <a:ext cx="8246225" cy="1129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F8C839D4-60AF-4293-B7B6-C45912F38D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2913" y="5488991"/>
            <a:ext cx="7291387" cy="834807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A22734E9-41C7-450A-9CC6-5B5E2C4398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700" y="368300"/>
            <a:ext cx="4751387" cy="657700"/>
          </a:xfrm>
        </p:spPr>
        <p:txBody>
          <a:bodyPr wrap="none" tIns="0" bIns="0" anchor="t" anchorCtr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89EB04D6-B936-41B2-93FF-BABE8CA068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8912" y="1389888"/>
            <a:ext cx="11009801" cy="486697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AEAD8D5E-53DC-4148-AB7A-040E0A827A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847" y="2847430"/>
            <a:ext cx="3683769" cy="2395130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BE2B49BE-56C3-4C87-9E4A-2BBBF4C501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5979" y="2843075"/>
            <a:ext cx="3409449" cy="2451735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50150DF3-987F-4F36-9817-26919EF67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94722" y="2847429"/>
            <a:ext cx="3554365" cy="2377713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25438-1B22-4B02-9D30-17D6A999C5F2}"/>
              </a:ext>
            </a:extLst>
          </p:cNvPr>
          <p:cNvSpPr txBox="1"/>
          <p:nvPr userDrawn="1"/>
        </p:nvSpPr>
        <p:spPr>
          <a:xfrm>
            <a:off x="481412" y="2231667"/>
            <a:ext cx="1130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	 CHALLENGES					       SOLUTIONS				    BENEFITS</a:t>
            </a:r>
          </a:p>
        </p:txBody>
      </p:sp>
    </p:spTree>
    <p:extLst>
      <p:ext uri="{BB962C8B-B14F-4D97-AF65-F5344CB8AC3E}">
        <p14:creationId xmlns:p14="http://schemas.microsoft.com/office/powerpoint/2010/main" val="422637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NO CHEV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2912" y="1359860"/>
            <a:ext cx="11306176" cy="4909560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11" name="Espace réservé du contenu 7">
            <a:extLst>
              <a:ext uri="{FF2B5EF4-FFF2-40B4-BE49-F238E27FC236}">
                <a16:creationId xmlns:a16="http://schemas.microsoft.com/office/drawing/2014/main" id="{A2AEBAB1-9673-42F2-9A06-B0D0AFB9AC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07023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1,2,3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F6865E-8901-4A86-B478-B408BFE0E249}"/>
              </a:ext>
            </a:extLst>
          </p:cNvPr>
          <p:cNvSpPr/>
          <p:nvPr userDrawn="1"/>
        </p:nvSpPr>
        <p:spPr>
          <a:xfrm>
            <a:off x="0" y="5937898"/>
            <a:ext cx="12192000" cy="92010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02040-2ED4-4063-B128-C5A7C7C5D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1A65D-B215-450F-9BE1-14E42B5DBEAD}"/>
              </a:ext>
            </a:extLst>
          </p:cNvPr>
          <p:cNvSpPr/>
          <p:nvPr userDrawn="1"/>
        </p:nvSpPr>
        <p:spPr>
          <a:xfrm>
            <a:off x="-1" y="1336368"/>
            <a:ext cx="12192000" cy="59301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4" hasCustomPrompt="1"/>
          </p:nvPr>
        </p:nvSpPr>
        <p:spPr>
          <a:xfrm>
            <a:off x="6997700" y="368300"/>
            <a:ext cx="4751387" cy="657700"/>
          </a:xfrm>
        </p:spPr>
        <p:txBody>
          <a:bodyPr wrap="none" tIns="0" bIns="0" anchor="t" anchorCtr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7FB261-3562-4D39-9667-D6344D413CA7}"/>
              </a:ext>
            </a:extLst>
          </p:cNvPr>
          <p:cNvSpPr/>
          <p:nvPr userDrawn="1"/>
        </p:nvSpPr>
        <p:spPr>
          <a:xfrm>
            <a:off x="-5231" y="5352719"/>
            <a:ext cx="8246225" cy="11290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EB86E766-1F24-4E60-A401-B519F40A4D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2913" y="5488991"/>
            <a:ext cx="7291387" cy="920101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648B94FD-F2E0-4EC1-9E9D-526E509158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8912" y="1389888"/>
            <a:ext cx="11072363" cy="486697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C34114B-4C16-49E5-89A7-E4FB4B2C3E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847" y="2847430"/>
            <a:ext cx="3805689" cy="2395130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E39B1A-B0F1-44E8-B21A-6367F4970D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5980" y="2843075"/>
            <a:ext cx="3139486" cy="2451735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4247A724-79A1-4434-8A55-0CA0FAAB2F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94722" y="2847429"/>
            <a:ext cx="3554365" cy="2377713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D0E17F-463E-4264-A2C3-109F5463EF46}"/>
              </a:ext>
            </a:extLst>
          </p:cNvPr>
          <p:cNvSpPr/>
          <p:nvPr userDrawn="1"/>
        </p:nvSpPr>
        <p:spPr>
          <a:xfrm>
            <a:off x="4563784" y="2162037"/>
            <a:ext cx="495896" cy="445048"/>
          </a:xfrm>
          <a:prstGeom prst="rect">
            <a:avLst/>
          </a:prstGeom>
          <a:solidFill>
            <a:srgbClr val="7FB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Graphic 5" descr="Lights On">
            <a:extLst>
              <a:ext uri="{FF2B5EF4-FFF2-40B4-BE49-F238E27FC236}">
                <a16:creationId xmlns:a16="http://schemas.microsoft.com/office/drawing/2014/main" id="{4876ECFB-50BE-4657-8514-49F75D5C2E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222" y="2179690"/>
            <a:ext cx="359847" cy="3598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52F852-8273-4D32-B55F-D9554EF84242}"/>
              </a:ext>
            </a:extLst>
          </p:cNvPr>
          <p:cNvSpPr/>
          <p:nvPr userDrawn="1"/>
        </p:nvSpPr>
        <p:spPr>
          <a:xfrm>
            <a:off x="8023873" y="2146851"/>
            <a:ext cx="495896" cy="445048"/>
          </a:xfrm>
          <a:prstGeom prst="rect">
            <a:avLst/>
          </a:prstGeom>
          <a:solidFill>
            <a:srgbClr val="7FB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8B27DCA2-A4A0-43D9-96D6-A0810AD2E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2048" y="2244388"/>
            <a:ext cx="218660" cy="2186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78C222E-5F2F-4B62-8ECE-86C4639C2890}"/>
              </a:ext>
            </a:extLst>
          </p:cNvPr>
          <p:cNvSpPr/>
          <p:nvPr userDrawn="1"/>
        </p:nvSpPr>
        <p:spPr>
          <a:xfrm>
            <a:off x="439573" y="2171687"/>
            <a:ext cx="495896" cy="445048"/>
          </a:xfrm>
          <a:prstGeom prst="rect">
            <a:avLst/>
          </a:prstGeom>
          <a:solidFill>
            <a:srgbClr val="7FB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4" name="Graphic 13" descr="Question mark">
            <a:extLst>
              <a:ext uri="{FF2B5EF4-FFF2-40B4-BE49-F238E27FC236}">
                <a16:creationId xmlns:a16="http://schemas.microsoft.com/office/drawing/2014/main" id="{8C469143-DFF2-40D6-A996-CD0436CFF1D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749" y="2250171"/>
            <a:ext cx="304197" cy="304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C38EB9-6C43-4701-8FD0-DBD6B56B5F8E}"/>
              </a:ext>
            </a:extLst>
          </p:cNvPr>
          <p:cNvSpPr txBox="1"/>
          <p:nvPr userDrawn="1"/>
        </p:nvSpPr>
        <p:spPr>
          <a:xfrm>
            <a:off x="481412" y="2231667"/>
            <a:ext cx="1130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	 CHALLENGES					       SOLUTIONS				    BENEFITS</a:t>
            </a:r>
          </a:p>
        </p:txBody>
      </p:sp>
    </p:spTree>
    <p:extLst>
      <p:ext uri="{BB962C8B-B14F-4D97-AF65-F5344CB8AC3E}">
        <p14:creationId xmlns:p14="http://schemas.microsoft.com/office/powerpoint/2010/main" val="364767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7EE6622-9CF8-419E-867B-98AF3C393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10" name="Picture 9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69E3665A-1B82-41E8-BCBF-F411D11470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9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22CE56-085F-4BE7-9641-AC69D456EE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38532" y="5391150"/>
            <a:ext cx="3371850" cy="13335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32925" y="4411298"/>
            <a:ext cx="6696000" cy="369332"/>
          </a:xfrm>
        </p:spPr>
        <p:txBody>
          <a:bodyPr anchor="t" anchorCtr="0">
            <a:spAutoFit/>
          </a:bodyPr>
          <a:lstStyle>
            <a:lvl1pPr algn="l">
              <a:defRPr sz="2400" b="1" cap="all" baseline="0">
                <a:solidFill>
                  <a:srgbClr val="00B0F0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32925" y="5074796"/>
            <a:ext cx="6696000" cy="369332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CA" noProof="0"/>
              <a:t>Presentation by [Name]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quarter" idx="10" hasCustomPrompt="1"/>
          </p:nvPr>
        </p:nvSpPr>
        <p:spPr>
          <a:xfrm>
            <a:off x="5132388" y="6060144"/>
            <a:ext cx="3865563" cy="246221"/>
          </a:xfrm>
        </p:spPr>
        <p:txBody>
          <a:bodyPr tIns="0" bIns="0" anchor="b" anchorCtr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Date</a:t>
            </a:r>
            <a:endParaRPr lang="en-CA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32925" y="4411298"/>
            <a:ext cx="6696000" cy="369332"/>
          </a:xfrm>
        </p:spPr>
        <p:txBody>
          <a:bodyPr anchor="t" anchorCtr="0">
            <a:spAutoFit/>
          </a:bodyPr>
          <a:lstStyle>
            <a:lvl1pPr algn="l">
              <a:defRPr sz="2400" b="1" cap="all" baseline="0">
                <a:solidFill>
                  <a:srgbClr val="00B0F0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32925" y="5074796"/>
            <a:ext cx="6696000" cy="369332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CA" noProof="0"/>
              <a:t>Presentation by [Name]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sp>
        <p:nvSpPr>
          <p:cNvPr id="9" name="Espace réservé du contenu 4"/>
          <p:cNvSpPr>
            <a:spLocks noGrp="1"/>
          </p:cNvSpPr>
          <p:nvPr>
            <p:ph sz="quarter" idx="10" hasCustomPrompt="1"/>
          </p:nvPr>
        </p:nvSpPr>
        <p:spPr>
          <a:xfrm>
            <a:off x="5132388" y="6060144"/>
            <a:ext cx="3865563" cy="246221"/>
          </a:xfrm>
        </p:spPr>
        <p:txBody>
          <a:bodyPr tIns="0" bIns="0" anchor="b" anchorCtr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Date</a:t>
            </a:r>
            <a:endParaRPr lang="en-CA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73D016-7F77-4E2B-8DA2-07F284DC6D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38532" y="5391150"/>
            <a:ext cx="33718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9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32925" y="4411298"/>
            <a:ext cx="6696000" cy="369332"/>
          </a:xfrm>
        </p:spPr>
        <p:txBody>
          <a:bodyPr anchor="t" anchorCtr="0">
            <a:spAutoFit/>
          </a:bodyPr>
          <a:lstStyle>
            <a:lvl1pPr algn="l">
              <a:defRPr sz="2400" b="1" cap="all" baseline="0">
                <a:solidFill>
                  <a:srgbClr val="00B0F0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32925" y="5074796"/>
            <a:ext cx="6696000" cy="369332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CA" noProof="0"/>
              <a:t>Presentation by [Name]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sp>
        <p:nvSpPr>
          <p:cNvPr id="9" name="Espace réservé du contenu 4"/>
          <p:cNvSpPr>
            <a:spLocks noGrp="1"/>
          </p:cNvSpPr>
          <p:nvPr>
            <p:ph sz="quarter" idx="10" hasCustomPrompt="1"/>
          </p:nvPr>
        </p:nvSpPr>
        <p:spPr>
          <a:xfrm>
            <a:off x="5132388" y="6060144"/>
            <a:ext cx="3865563" cy="246221"/>
          </a:xfrm>
        </p:spPr>
        <p:txBody>
          <a:bodyPr tIns="0" bIns="0" anchor="b" anchorCtr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Date</a:t>
            </a:r>
            <a:endParaRPr lang="en-CA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D633AF-DB62-4E87-99AF-73185F5DAE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38532" y="5391150"/>
            <a:ext cx="33718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32925" y="4411298"/>
            <a:ext cx="6696000" cy="369332"/>
          </a:xfrm>
        </p:spPr>
        <p:txBody>
          <a:bodyPr anchor="t" anchorCtr="0">
            <a:spAutoFit/>
          </a:bodyPr>
          <a:lstStyle>
            <a:lvl1pPr algn="l">
              <a:defRPr sz="2400" b="1" cap="all" baseline="0">
                <a:solidFill>
                  <a:srgbClr val="00B0F0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32925" y="5074796"/>
            <a:ext cx="6696000" cy="369332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CA" noProof="0"/>
              <a:t>Presentation by [Name]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sp>
        <p:nvSpPr>
          <p:cNvPr id="9" name="Espace réservé du contenu 4"/>
          <p:cNvSpPr>
            <a:spLocks noGrp="1"/>
          </p:cNvSpPr>
          <p:nvPr>
            <p:ph sz="quarter" idx="10" hasCustomPrompt="1"/>
          </p:nvPr>
        </p:nvSpPr>
        <p:spPr>
          <a:xfrm>
            <a:off x="5132388" y="6060144"/>
            <a:ext cx="3865563" cy="246221"/>
          </a:xfrm>
        </p:spPr>
        <p:txBody>
          <a:bodyPr tIns="0" bIns="0" anchor="b" anchorCtr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Date</a:t>
            </a:r>
            <a:endParaRPr lang="en-CA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ECB975-182F-4BF5-9C88-86C768099A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38532" y="5391150"/>
            <a:ext cx="33718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ctrTitle" hasCustomPrompt="1"/>
          </p:nvPr>
        </p:nvSpPr>
        <p:spPr>
          <a:xfrm>
            <a:off x="5132925" y="4411298"/>
            <a:ext cx="6696000" cy="369332"/>
          </a:xfrm>
        </p:spPr>
        <p:txBody>
          <a:bodyPr anchor="t" anchorCtr="0">
            <a:spAutoFit/>
          </a:bodyPr>
          <a:lstStyle>
            <a:lvl1pPr algn="l">
              <a:defRPr sz="2400" b="1" cap="all" baseline="0">
                <a:solidFill>
                  <a:srgbClr val="00B0F0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CAC4537-9E4D-472F-B191-52B2D395C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531" y="5631788"/>
            <a:ext cx="2288375" cy="792000"/>
          </a:xfrm>
          <a:prstGeom prst="rect">
            <a:avLst/>
          </a:prstGeom>
        </p:spPr>
      </p:pic>
      <p:pic>
        <p:nvPicPr>
          <p:cNvPr id="10" name="Image 7">
            <a:extLst>
              <a:ext uri="{FF2B5EF4-FFF2-40B4-BE49-F238E27FC236}">
                <a16:creationId xmlns:a16="http://schemas.microsoft.com/office/drawing/2014/main" id="{6B534058-4D98-4AA5-BA1B-E56252E31A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3312470" cy="30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7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0140FB-9594-4516-97AB-6460CFD8ECDF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B3D4D-6C61-41CB-8A4E-0CD68A43D0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6000"/>
            <a:ext cx="3314286" cy="1987101"/>
          </a:xfrm>
          <a:prstGeom prst="rect">
            <a:avLst/>
          </a:prstGeom>
        </p:spPr>
      </p:pic>
      <p:pic>
        <p:nvPicPr>
          <p:cNvPr id="8" name="Picture 7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0392521F-04B6-4AC4-80B9-0AC0692AF1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Only_NoText Graph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0140FB-9594-4516-97AB-6460CFD8ECDF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0392521F-04B6-4AC4-80B9-0AC0692AF1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640285-9CE6-49AA-B43F-48BCAC3475AE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pic>
        <p:nvPicPr>
          <p:cNvPr id="9" name="Picture 8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9E7093D5-A38B-4E26-8E9C-A81D2E5C6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5CA8A7A-BACA-4B8B-9128-77799D29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602"/>
            <a:ext cx="11304000" cy="4672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334A8AD-9120-497B-B4E8-04045E08EA0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0" y="673201"/>
            <a:ext cx="11304000" cy="400111"/>
          </a:xfrm>
        </p:spPr>
        <p:txBody>
          <a:bodyPr tIns="0" bIns="0" anchor="t" anchorCtr="0">
            <a:spAutoFit/>
          </a:bodyPr>
          <a:lstStyle>
            <a:lvl1pPr marL="0" indent="0">
              <a:buNone/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CA" noProof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379377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2912" y="1359860"/>
            <a:ext cx="11306176" cy="4909560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8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B705B303-D04E-4D2D-9B90-E598B6239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640285-9CE6-49AA-B43F-48BCAC3475AE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pic>
        <p:nvPicPr>
          <p:cNvPr id="9" name="Picture 8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9E7093D5-A38B-4E26-8E9C-A81D2E5C67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5CA8A7A-BACA-4B8B-9128-77799D29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602"/>
            <a:ext cx="11304000" cy="4672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334A8AD-9120-497B-B4E8-04045E08EA0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0" y="673201"/>
            <a:ext cx="11304000" cy="400111"/>
          </a:xfrm>
        </p:spPr>
        <p:txBody>
          <a:bodyPr tIns="0" bIns="0" anchor="t" anchorCtr="0">
            <a:spAutoFit/>
          </a:bodyPr>
          <a:lstStyle>
            <a:lvl1pPr marL="0" indent="0">
              <a:buNone/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CA" noProof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306840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640285-9CE6-49AA-B43F-48BCAC3475AE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pic>
        <p:nvPicPr>
          <p:cNvPr id="9" name="Picture 8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9E7093D5-A38B-4E26-8E9C-A81D2E5C6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5CA8A7A-BACA-4B8B-9128-77799D29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602"/>
            <a:ext cx="11304000" cy="4672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518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28E3D5B5-BEA2-4E4D-8068-1C5A4BA95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640285-9CE6-49AA-B43F-48BCAC3475AE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pic>
        <p:nvPicPr>
          <p:cNvPr id="9" name="Picture 8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9E7093D5-A38B-4E26-8E9C-A81D2E5C67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5CA8A7A-BACA-4B8B-9128-77799D29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602"/>
            <a:ext cx="11304000" cy="4672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809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Rail Textur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7E4FB-6390-42EB-A07B-B9A82AC61AD9}"/>
              </a:ext>
            </a:extLst>
          </p:cNvPr>
          <p:cNvSpPr/>
          <p:nvPr userDrawn="1"/>
        </p:nvSpPr>
        <p:spPr>
          <a:xfrm>
            <a:off x="0" y="4049486"/>
            <a:ext cx="6488147" cy="29316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40285-9CE6-49AA-B43F-48BCAC3475AE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pic>
        <p:nvPicPr>
          <p:cNvPr id="9" name="Picture 8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9E7093D5-A38B-4E26-8E9C-A81D2E5C6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5CA8A7A-BACA-4B8B-9128-77799D29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602"/>
            <a:ext cx="11304000" cy="4672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A8494-1174-4148-B4B6-34912BB846BD}"/>
              </a:ext>
            </a:extLst>
          </p:cNvPr>
          <p:cNvCxnSpPr>
            <a:cxnSpLocks/>
          </p:cNvCxnSpPr>
          <p:nvPr userDrawn="1"/>
        </p:nvCxnSpPr>
        <p:spPr>
          <a:xfrm>
            <a:off x="-49688" y="3999828"/>
            <a:ext cx="12243054" cy="35932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5D583B-A0C2-472A-B97F-71839A3ED0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49688" y="1106488"/>
            <a:ext cx="12241688" cy="286385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AA3F4C-FDCA-444D-AA3E-0559420974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225" y="1611313"/>
            <a:ext cx="10964863" cy="714375"/>
          </a:xfrm>
        </p:spPr>
        <p:txBody>
          <a:bodyPr/>
          <a:lstStyle>
            <a:lvl1pPr marL="0" indent="0">
              <a:buFontTx/>
              <a:buNone/>
              <a:defRPr sz="400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35A3B8C-6125-4F96-8A36-35A5AA659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55818" y="2420938"/>
            <a:ext cx="4502332" cy="1376362"/>
          </a:xfrm>
        </p:spPr>
        <p:txBody>
          <a:bodyPr/>
          <a:lstStyle>
            <a:lvl1pPr marL="0" indent="0">
              <a:buFontTx/>
              <a:buNone/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0C09A11-28CD-4ADD-8883-A7A60673B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71656" y="2416583"/>
            <a:ext cx="4477431" cy="1376362"/>
          </a:xfrm>
        </p:spPr>
        <p:txBody>
          <a:bodyPr/>
          <a:lstStyle>
            <a:lvl1pPr marL="0" indent="0">
              <a:buFontTx/>
              <a:buNone/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0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, sous-titre et contenu et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96333" y="1203107"/>
            <a:ext cx="11306176" cy="4909560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22" y="4458755"/>
            <a:ext cx="6047003" cy="239924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1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6">
            <a:extLst>
              <a:ext uri="{FF2B5EF4-FFF2-40B4-BE49-F238E27FC236}">
                <a16:creationId xmlns:a16="http://schemas.microsoft.com/office/drawing/2014/main" id="{C4CF0B45-8A6D-4E9D-8F20-091E8EDEA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6050813"/>
            <a:ext cx="2080975" cy="5911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E5116A-7851-493D-AC89-A5B79B717BCE}"/>
              </a:ext>
            </a:extLst>
          </p:cNvPr>
          <p:cNvSpPr/>
          <p:nvPr userDrawn="1"/>
        </p:nvSpPr>
        <p:spPr>
          <a:xfrm>
            <a:off x="0" y="0"/>
            <a:ext cx="12192000" cy="837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350"/>
          </a:p>
        </p:txBody>
      </p:sp>
      <p:sp>
        <p:nvSpPr>
          <p:cNvPr id="16" name="Espace réservé du titre 1">
            <a:extLst>
              <a:ext uri="{FF2B5EF4-FFF2-40B4-BE49-F238E27FC236}">
                <a16:creationId xmlns:a16="http://schemas.microsoft.com/office/drawing/2014/main" id="{E47B0A67-5759-4BB1-92FD-42CB4C095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000" y="216001"/>
            <a:ext cx="8479632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2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/>
              <a:t>INSERT TITLE HERE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036665-5ACA-4711-AE06-C16D3A6A2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1061" y="6346406"/>
            <a:ext cx="3025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8F63A3B-78C7-47BE-AE5E-E10140E0464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71819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" y="0"/>
            <a:ext cx="12192000" cy="6859560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 userDrawn="1"/>
        </p:nvPicPr>
        <p:blipFill rotWithShape="1">
          <a:blip r:embed="rId3"/>
          <a:srcRect t="5243"/>
          <a:stretch/>
        </p:blipFill>
        <p:spPr>
          <a:xfrm>
            <a:off x="1" y="-19050"/>
            <a:ext cx="11537624" cy="63020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5088" y="4775201"/>
            <a:ext cx="9144000" cy="1080000"/>
          </a:xfrm>
          <a:prstGeom prst="rect">
            <a:avLst/>
          </a:prstGeom>
          <a:solidFill>
            <a:srgbClr val="58595B">
              <a:alpha val="78039"/>
            </a:srgbClr>
          </a:solidFill>
        </p:spPr>
        <p:txBody>
          <a:bodyPr lIns="108000" tIns="36000" bIns="36000" anchor="ctr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3377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,2,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8D2998-DECD-4EFD-BC83-FFC292CD699B}"/>
              </a:ext>
            </a:extLst>
          </p:cNvPr>
          <p:cNvSpPr/>
          <p:nvPr userDrawn="1"/>
        </p:nvSpPr>
        <p:spPr>
          <a:xfrm>
            <a:off x="0" y="-1"/>
            <a:ext cx="12192000" cy="123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631BD-021A-470A-AA6D-E922D0D797F6}"/>
              </a:ext>
            </a:extLst>
          </p:cNvPr>
          <p:cNvSpPr/>
          <p:nvPr userDrawn="1"/>
        </p:nvSpPr>
        <p:spPr>
          <a:xfrm>
            <a:off x="0" y="1929384"/>
            <a:ext cx="12192000" cy="4008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58595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28309" y="2376624"/>
            <a:ext cx="3516793" cy="350819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None/>
              <a:tabLst/>
              <a:def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88000" indent="-288000">
              <a:buClr>
                <a:schemeClr val="tx2"/>
              </a:buClr>
              <a:buSzPct val="100000"/>
              <a:buFont typeface="Raleway" panose="020B0503030101060003" pitchFamily="34" charset="0"/>
              <a:buChar char="&gt;"/>
              <a:defRPr sz="1800"/>
            </a:lvl2pPr>
          </a:lstStyle>
          <a:p>
            <a:pPr lvl="0"/>
            <a:r>
              <a:rPr lang="en-CA" noProof="0"/>
              <a:t>Solution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4" hasCustomPrompt="1"/>
          </p:nvPr>
        </p:nvSpPr>
        <p:spPr>
          <a:xfrm>
            <a:off x="372877" y="90000"/>
            <a:ext cx="3737912" cy="936000"/>
          </a:xfrm>
        </p:spPr>
        <p:txBody>
          <a:bodyPr wrap="none" tIns="0" bIns="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COMPANY NAME AND LOGO</a:t>
            </a:r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5206449" y="121275"/>
            <a:ext cx="2738653" cy="936000"/>
          </a:xfrm>
        </p:spPr>
        <p:txBody>
          <a:bodyPr wrap="none" tIns="0" bIns="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Highlight #1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9022546" y="121275"/>
            <a:ext cx="2738653" cy="936000"/>
          </a:xfrm>
        </p:spPr>
        <p:txBody>
          <a:bodyPr wrap="none" tIns="0" bIns="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Highlight #2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2DAF08F-7565-438C-8294-C43BCA53BD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550" y="6111975"/>
            <a:ext cx="1476000" cy="550300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C6BB7864-A3C0-4266-8648-E0BFC2DB22D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-1" y="5271124"/>
            <a:ext cx="8246225" cy="1116001"/>
          </a:xfrm>
          <a:solidFill>
            <a:schemeClr val="accent4"/>
          </a:solidFill>
        </p:spPr>
        <p:txBody>
          <a:bodyPr lIns="360000" tIns="216000" rIns="360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-360000">
              <a:spcBef>
                <a:spcPts val="1200"/>
              </a:spcBef>
              <a:buSzPct val="140000"/>
              <a:buFont typeface="+mj-lt"/>
              <a:buAutoNum type="arabicPeriod"/>
              <a:defRPr sz="160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1200"/>
              </a:spcBef>
              <a:buNone/>
              <a:defRPr sz="1800"/>
            </a:lvl3pPr>
          </a:lstStyle>
          <a:p>
            <a:pPr lvl="0"/>
            <a:r>
              <a:rPr lang="en-CA" noProof="0"/>
              <a:t>“Client’s quote.”  Source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360475D5-65AE-41DD-BA22-D85200E8F52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10154" y="2374524"/>
            <a:ext cx="3516793" cy="350819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None/>
              <a:tabLst/>
              <a:defRPr kumimoji="0" lang="en-CA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88000" indent="-288000">
              <a:buClr>
                <a:schemeClr val="tx2"/>
              </a:buClr>
              <a:buSzPct val="100000"/>
              <a:buFont typeface="Raleway" panose="020B0503030101060003" pitchFamily="34" charset="0"/>
              <a:buChar char="&gt;"/>
              <a:defRPr sz="1800"/>
            </a:lvl2pPr>
          </a:lstStyle>
          <a:p>
            <a:pPr lvl="0"/>
            <a:r>
              <a:rPr lang="en-CA" noProof="0"/>
              <a:t>Benefits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81B0BB02-FCD1-480C-AB3E-86333C05CB1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72877" y="1446461"/>
            <a:ext cx="11454070" cy="71152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None/>
              <a:defRPr/>
            </a:lvl2pPr>
          </a:lstStyle>
          <a:p>
            <a:pPr lvl="0"/>
            <a:r>
              <a:rPr lang="en-CA" noProof="0"/>
              <a:t>Company description/Current challenges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1C0B137-7EDD-4D0B-8DCA-5242D87E7D6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65053" y="2374524"/>
            <a:ext cx="3516793" cy="24717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None/>
              <a:tabLst/>
              <a:defRPr kumimoji="0" lang="en-CA" sz="1600" b="1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  <a:lvl2pPr marL="288000" indent="-288000">
              <a:buClr>
                <a:schemeClr val="tx2"/>
              </a:buClr>
              <a:buSzPct val="100000"/>
              <a:buFont typeface="Raleway" panose="020B0503030101060003" pitchFamily="34" charset="0"/>
              <a:buChar char="&gt;"/>
              <a:defRPr sz="1800"/>
            </a:lvl2pPr>
          </a:lstStyle>
          <a:p>
            <a:pPr lvl="0"/>
            <a:r>
              <a:rPr lang="en-CA" noProof="0"/>
              <a:t>Challenge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/>
            <a:endParaRPr lang="en-CA" noProof="0"/>
          </a:p>
          <a:p>
            <a:pPr lvl="0"/>
            <a:endParaRPr lang="en-CA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02040-2ED4-4063-B128-C5A7C7C5DB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7" name="Espace réservé du contenu 7">
            <a:extLst>
              <a:ext uri="{FF2B5EF4-FFF2-40B4-BE49-F238E27FC236}">
                <a16:creationId xmlns:a16="http://schemas.microsoft.com/office/drawing/2014/main" id="{CE06B09B-3441-4301-BAEA-A5592F0D81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2907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2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3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 no logo no chev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0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and cont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CA" noProof="0"/>
              <a:t>Insert title here</a:t>
            </a:r>
            <a:endParaRPr lang="fr-CA"/>
          </a:p>
        </p:txBody>
      </p:sp>
      <p:sp>
        <p:nvSpPr>
          <p:cNvPr id="3" name="Espace réservé du contenu 7">
            <a:extLst>
              <a:ext uri="{FF2B5EF4-FFF2-40B4-BE49-F238E27FC236}">
                <a16:creationId xmlns:a16="http://schemas.microsoft.com/office/drawing/2014/main" id="{34EC8011-43A5-4DCA-BF82-F8A5C69B4D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7" name="Picture 6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3A536E92-1D5E-4474-A1FD-2040858A5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351FE413-29EA-4D70-BFB0-C9E763192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F5C670A-DB0D-499A-A965-55FE563D39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2912" y="1359860"/>
            <a:ext cx="11306176" cy="4909560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758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43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44.xml"/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9822D1-40F7-43FB-8040-3C7CBBBB234C}"/>
              </a:ext>
            </a:extLst>
          </p:cNvPr>
          <p:cNvSpPr/>
          <p:nvPr userDrawn="1"/>
        </p:nvSpPr>
        <p:spPr>
          <a:xfrm>
            <a:off x="-7" y="-139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8B5B41-2693-4457-9380-02D150295577}"/>
              </a:ext>
            </a:extLst>
          </p:cNvPr>
          <p:cNvSpPr/>
          <p:nvPr userDrawn="1"/>
        </p:nvSpPr>
        <p:spPr>
          <a:xfrm>
            <a:off x="103696" y="1234911"/>
            <a:ext cx="2248580" cy="5421490"/>
          </a:xfrm>
          <a:prstGeom prst="rect">
            <a:avLst/>
          </a:prstGeom>
          <a:solidFill>
            <a:srgbClr val="008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Off-page Connector 6">
            <a:extLst>
              <a:ext uri="{FF2B5EF4-FFF2-40B4-BE49-F238E27FC236}">
                <a16:creationId xmlns:a16="http://schemas.microsoft.com/office/drawing/2014/main" id="{A6FC7F30-E702-418F-A48E-C92ABFD082DD}"/>
              </a:ext>
            </a:extLst>
          </p:cNvPr>
          <p:cNvSpPr/>
          <p:nvPr userDrawn="1"/>
        </p:nvSpPr>
        <p:spPr>
          <a:xfrm rot="16200000">
            <a:off x="3371371" y="618744"/>
            <a:ext cx="586078" cy="224881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5838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583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0082B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US" sz="1600" b="1"/>
              <a:t>Project Role</a:t>
            </a:r>
          </a:p>
        </p:txBody>
      </p:sp>
      <p:sp>
        <p:nvSpPr>
          <p:cNvPr id="23" name="Titre 2">
            <a:extLst>
              <a:ext uri="{FF2B5EF4-FFF2-40B4-BE49-F238E27FC236}">
                <a16:creationId xmlns:a16="http://schemas.microsoft.com/office/drawing/2014/main" id="{C05F1CAD-3BA0-45FC-B066-72464FB3D97B}"/>
              </a:ext>
            </a:extLst>
          </p:cNvPr>
          <p:cNvSpPr txBox="1">
            <a:spLocks/>
          </p:cNvSpPr>
          <p:nvPr userDrawn="1"/>
        </p:nvSpPr>
        <p:spPr>
          <a:xfrm>
            <a:off x="469268" y="201599"/>
            <a:ext cx="11304000" cy="88697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br>
              <a:rPr lang="en-US"/>
            </a:br>
            <a:endParaRPr lang="fr-CA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4C1A69-D59D-458B-A9E8-6C23FB09FB81}"/>
              </a:ext>
            </a:extLst>
          </p:cNvPr>
          <p:cNvSpPr/>
          <p:nvPr userDrawn="1"/>
        </p:nvSpPr>
        <p:spPr>
          <a:xfrm>
            <a:off x="2460395" y="1329179"/>
            <a:ext cx="3290763" cy="148943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Off-page Connector 6">
            <a:extLst>
              <a:ext uri="{FF2B5EF4-FFF2-40B4-BE49-F238E27FC236}">
                <a16:creationId xmlns:a16="http://schemas.microsoft.com/office/drawing/2014/main" id="{75CF2AB3-72E1-4E63-A44D-4AB0983DCECC}"/>
              </a:ext>
            </a:extLst>
          </p:cNvPr>
          <p:cNvSpPr/>
          <p:nvPr userDrawn="1"/>
        </p:nvSpPr>
        <p:spPr>
          <a:xfrm rot="16200000">
            <a:off x="6859292" y="596614"/>
            <a:ext cx="586078" cy="224881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5838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583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0082B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US" sz="1600" b="1"/>
              <a:t>Experience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BBAF24-4C38-4C5C-A498-10CE017ADB00}"/>
              </a:ext>
            </a:extLst>
          </p:cNvPr>
          <p:cNvSpPr/>
          <p:nvPr userDrawn="1"/>
        </p:nvSpPr>
        <p:spPr>
          <a:xfrm>
            <a:off x="5938886" y="1329179"/>
            <a:ext cx="5834381" cy="371416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Off-page Connector 6">
            <a:extLst>
              <a:ext uri="{FF2B5EF4-FFF2-40B4-BE49-F238E27FC236}">
                <a16:creationId xmlns:a16="http://schemas.microsoft.com/office/drawing/2014/main" id="{B01E8011-9097-428D-8C37-C928BDEF414B}"/>
              </a:ext>
            </a:extLst>
          </p:cNvPr>
          <p:cNvSpPr/>
          <p:nvPr userDrawn="1"/>
        </p:nvSpPr>
        <p:spPr>
          <a:xfrm rot="16200000">
            <a:off x="3371371" y="2229110"/>
            <a:ext cx="586078" cy="224881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5838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583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0082B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US" sz="1600" b="1"/>
              <a:t>Education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6CDFD9-C3E8-4EA9-A4C4-7A4EA89370DE}"/>
              </a:ext>
            </a:extLst>
          </p:cNvPr>
          <p:cNvSpPr/>
          <p:nvPr userDrawn="1"/>
        </p:nvSpPr>
        <p:spPr>
          <a:xfrm>
            <a:off x="2460395" y="2939545"/>
            <a:ext cx="3290763" cy="210379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Off-page Connector 6">
            <a:extLst>
              <a:ext uri="{FF2B5EF4-FFF2-40B4-BE49-F238E27FC236}">
                <a16:creationId xmlns:a16="http://schemas.microsoft.com/office/drawing/2014/main" id="{5E07CB54-2E29-4AB9-91D4-CCFD27DB08C4}"/>
              </a:ext>
            </a:extLst>
          </p:cNvPr>
          <p:cNvSpPr/>
          <p:nvPr userDrawn="1"/>
        </p:nvSpPr>
        <p:spPr>
          <a:xfrm rot="16200000">
            <a:off x="3371371" y="4494238"/>
            <a:ext cx="586078" cy="224881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5838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583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0082B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US" sz="1600" b="1"/>
              <a:t>Hobbies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D9A0CAB-34D3-4AEF-BBF2-5FF98DC366E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69848993"/>
              </p:ext>
            </p:extLst>
          </p:nvPr>
        </p:nvGraphicFramePr>
        <p:xfrm>
          <a:off x="204446" y="3646555"/>
          <a:ext cx="2147830" cy="8247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7830">
                  <a:extLst>
                    <a:ext uri="{9D8B030D-6E8A-4147-A177-3AD203B41FA5}">
                      <a16:colId xmlns:a16="http://schemas.microsoft.com/office/drawing/2014/main" val="3470258527"/>
                    </a:ext>
                  </a:extLst>
                </a:gridCol>
              </a:tblGrid>
              <a:tr h="264180">
                <a:tc>
                  <a:txBody>
                    <a:bodyPr/>
                    <a:lstStyle/>
                    <a:p>
                      <a:r>
                        <a:rPr lang="en-US" sz="1100" b="1" u="sng">
                          <a:solidFill>
                            <a:srgbClr val="FFFFFF"/>
                          </a:solidFill>
                        </a:rPr>
                        <a:t>Areas of Expertise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8740905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108573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267501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79485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0D2D519-90C7-415C-8693-120FFFFF8A4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00682680"/>
              </p:ext>
            </p:extLst>
          </p:nvPr>
        </p:nvGraphicFramePr>
        <p:xfrm>
          <a:off x="220905" y="4937754"/>
          <a:ext cx="2014162" cy="1011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4180">
                <a:tc>
                  <a:txBody>
                    <a:bodyPr/>
                    <a:lstStyle/>
                    <a:p>
                      <a:r>
                        <a:rPr lang="en-US" sz="1100" b="1" u="sng">
                          <a:solidFill>
                            <a:srgbClr val="FFFFFF"/>
                          </a:solidFill>
                        </a:rPr>
                        <a:t>Industry Experience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F676-32B6-4A41-AB49-CB2A646DD36B}"/>
              </a:ext>
            </a:extLst>
          </p:cNvPr>
          <p:cNvCxnSpPr>
            <a:cxnSpLocks/>
          </p:cNvCxnSpPr>
          <p:nvPr userDrawn="1"/>
        </p:nvCxnSpPr>
        <p:spPr>
          <a:xfrm>
            <a:off x="2460395" y="5204673"/>
            <a:ext cx="9312872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9">
            <a:extLst>
              <a:ext uri="{FF2B5EF4-FFF2-40B4-BE49-F238E27FC236}">
                <a16:creationId xmlns:a16="http://schemas.microsoft.com/office/drawing/2014/main" id="{0B03370F-B663-480A-8961-74AC3AB46C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4000" y="6192000"/>
            <a:ext cx="1476000" cy="5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5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42912" y="356223"/>
            <a:ext cx="11306176" cy="467239"/>
          </a:xfrm>
          <a:prstGeom prst="rect">
            <a:avLst/>
          </a:prstGeom>
        </p:spPr>
        <p:txBody>
          <a:bodyPr vert="horz" lIns="0" tIns="36000" rIns="0" bIns="0" rtlCol="0" anchor="t" anchorCtr="0">
            <a:spAutoFit/>
          </a:bodyPr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42912" y="1808163"/>
            <a:ext cx="11306176" cy="42410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  <a:p>
            <a:pPr lvl="5"/>
            <a:r>
              <a:rPr lang="en-CA" noProof="0"/>
              <a:t>Level 6</a:t>
            </a:r>
          </a:p>
          <a:p>
            <a:pPr lvl="6"/>
            <a:r>
              <a:rPr lang="en-CA" noProof="0"/>
              <a:t>Level 7</a:t>
            </a:r>
          </a:p>
          <a:p>
            <a:pPr lvl="7"/>
            <a:r>
              <a:rPr lang="en-CA" noProof="0"/>
              <a:t>Level 8</a:t>
            </a:r>
          </a:p>
          <a:p>
            <a:pPr lvl="8"/>
            <a:r>
              <a:rPr lang="en-CA" noProof="0"/>
              <a:t>Level 9</a:t>
            </a:r>
          </a:p>
        </p:txBody>
      </p:sp>
    </p:spTree>
    <p:extLst>
      <p:ext uri="{BB962C8B-B14F-4D97-AF65-F5344CB8AC3E}">
        <p14:creationId xmlns:p14="http://schemas.microsoft.com/office/powerpoint/2010/main" val="396871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6" r:id="rId23"/>
    <p:sldLayoutId id="2147483857" r:id="rId24"/>
    <p:sldLayoutId id="2147483858" r:id="rId25"/>
    <p:sldLayoutId id="2147483859" r:id="rId26"/>
    <p:sldLayoutId id="2147483860" r:id="rId27"/>
    <p:sldLayoutId id="2147483861" r:id="rId28"/>
    <p:sldLayoutId id="2147483862" r:id="rId29"/>
    <p:sldLayoutId id="2147483863" r:id="rId30"/>
    <p:sldLayoutId id="2147483864" r:id="rId31"/>
    <p:sldLayoutId id="2147483865" r:id="rId32"/>
    <p:sldLayoutId id="2147483866" r:id="rId33"/>
    <p:sldLayoutId id="2147483867" r:id="rId34"/>
    <p:sldLayoutId id="2147483868" r:id="rId35"/>
    <p:sldLayoutId id="2147483869" r:id="rId36"/>
    <p:sldLayoutId id="2147483870" r:id="rId37"/>
    <p:sldLayoutId id="2147483871" r:id="rId38"/>
    <p:sldLayoutId id="2147483872" r:id="rId39"/>
    <p:sldLayoutId id="2147483873" r:id="rId40"/>
    <p:sldLayoutId id="2147483874" r:id="rId41"/>
    <p:sldLayoutId id="2147483875" r:id="rId42"/>
    <p:sldLayoutId id="2147483876" r:id="rId43"/>
    <p:sldLayoutId id="2147483877" r:id="rId44"/>
    <p:sldLayoutId id="2147483878" r:id="rId45"/>
    <p:sldLayoutId id="2147483879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 cap="all" baseline="0">
          <a:solidFill>
            <a:srgbClr val="00AEE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00AEEF"/>
        </a:buClr>
        <a:buSzPct val="130000"/>
        <a:buFont typeface="Arial" panose="020B0604020202020204" pitchFamily="34" charset="0"/>
        <a:buChar char="&gt;"/>
        <a:defRPr sz="2400" kern="1200">
          <a:solidFill>
            <a:schemeClr val="bg2">
              <a:lumMod val="60000"/>
              <a:lumOff val="40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A6CE39"/>
        </a:buClr>
        <a:buSzPct val="140000"/>
        <a:buFont typeface="Arial" panose="020B0604020202020204" pitchFamily="34" charset="0"/>
        <a:buChar char="&gt;"/>
        <a:defRPr sz="2200" kern="1200">
          <a:solidFill>
            <a:schemeClr val="bg2">
              <a:lumMod val="60000"/>
              <a:lumOff val="40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080000" indent="-324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00AEEF"/>
        </a:buClr>
        <a:buSzPct val="140000"/>
        <a:buFont typeface="Arial" panose="020B0604020202020204" pitchFamily="34" charset="0"/>
        <a:buChar char="▪"/>
        <a:defRPr sz="2000" kern="1200">
          <a:solidFill>
            <a:schemeClr val="bg2">
              <a:lumMod val="60000"/>
              <a:lumOff val="40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440000" indent="-360000" algn="l" defTabSz="914400" rtl="0" eaLnBrk="1" latinLnBrk="0" hangingPunct="1">
        <a:lnSpc>
          <a:spcPct val="100000"/>
        </a:lnSpc>
        <a:spcBef>
          <a:spcPts val="0"/>
        </a:spcBef>
        <a:buClr>
          <a:srgbClr val="A6CE39"/>
        </a:buClr>
        <a:buSzPct val="130000"/>
        <a:buFont typeface="Arial" panose="020B0604020202020204" pitchFamily="34" charset="0"/>
        <a:buChar char="▪"/>
        <a:defRPr sz="1800" kern="1200" baseline="0">
          <a:solidFill>
            <a:schemeClr val="bg2">
              <a:lumMod val="60000"/>
              <a:lumOff val="40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00000" indent="-360000" algn="l" defTabSz="914400" rtl="0" eaLnBrk="1" latinLnBrk="0" hangingPunct="1">
        <a:lnSpc>
          <a:spcPct val="100000"/>
        </a:lnSpc>
        <a:spcBef>
          <a:spcPts val="0"/>
        </a:spcBef>
        <a:buClr>
          <a:srgbClr val="A6CE39"/>
        </a:buClr>
        <a:buFont typeface="Arial" panose="020B0604020202020204" pitchFamily="34" charset="0"/>
        <a:buChar char="▪"/>
        <a:defRPr sz="1800" kern="1200">
          <a:solidFill>
            <a:schemeClr val="bg2">
              <a:lumMod val="60000"/>
              <a:lumOff val="40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1974850" indent="-1857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58595B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2146300" indent="-1714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8595B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2332038" indent="-1857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8595B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2517775" indent="-1857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8595B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4" pos="7401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4DA8-37DB-44AD-8532-40B4A669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–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5D6D-10CD-4937-B62B-D5D4ED7C2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8977"/>
            <a:ext cx="11304000" cy="4572000"/>
          </a:xfrm>
        </p:spPr>
        <p:txBody>
          <a:bodyPr>
            <a:normAutofit/>
          </a:bodyPr>
          <a:lstStyle/>
          <a:p>
            <a:r>
              <a:rPr lang="en-US" sz="2000" dirty="0"/>
              <a:t>Review Objectives for Training and Introductions</a:t>
            </a:r>
          </a:p>
          <a:p>
            <a:r>
              <a:rPr lang="en-US" sz="2000" dirty="0"/>
              <a:t>Review Mirth Connect – What is it?</a:t>
            </a:r>
          </a:p>
          <a:p>
            <a:r>
              <a:rPr lang="en-US" sz="2000" dirty="0"/>
              <a:t>Install Mirth Connect Locally</a:t>
            </a:r>
          </a:p>
          <a:p>
            <a:r>
              <a:rPr lang="en-US" sz="2000" dirty="0"/>
              <a:t>Run and Connect to Mirth Connect Locally</a:t>
            </a:r>
          </a:p>
          <a:p>
            <a:r>
              <a:rPr lang="en-US" sz="2000" dirty="0"/>
              <a:t>Overview of the service and manager</a:t>
            </a:r>
          </a:p>
          <a:p>
            <a:r>
              <a:rPr lang="en-US" sz="2000" dirty="0"/>
              <a:t>Overview of the UI</a:t>
            </a:r>
          </a:p>
          <a:p>
            <a:r>
              <a:rPr lang="en-US" sz="2000" dirty="0"/>
              <a:t>Create our first channel – Hello World Mirth</a:t>
            </a:r>
          </a:p>
          <a:p>
            <a:r>
              <a:rPr lang="en-US" sz="2000" dirty="0"/>
              <a:t>Questions</a:t>
            </a:r>
          </a:p>
          <a:p>
            <a:r>
              <a:rPr lang="en-US" sz="2000" dirty="0"/>
              <a:t>Sum up of Day 1</a:t>
            </a:r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49340-6D97-4F30-8EB0-B1B35F72A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38466" y="6356350"/>
            <a:ext cx="339837" cy="276999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73D18A-4D29-4B64-B9F4-C9474AEF0238}" type="slidenum">
              <a:rPr lang="en-CA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58595B">
                  <a:tint val="75000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27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2759E3-7ABF-4BAD-A255-214A574C3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administrator</a:t>
            </a:r>
          </a:p>
          <a:p>
            <a:r>
              <a:rPr lang="en-US" dirty="0"/>
              <a:t>Create connection to our local engine</a:t>
            </a:r>
          </a:p>
          <a:p>
            <a:r>
              <a:rPr lang="en-US" dirty="0"/>
              <a:t>Change admin password</a:t>
            </a:r>
          </a:p>
          <a:p>
            <a:r>
              <a:rPr lang="en-US" dirty="0"/>
              <a:t>Tour the interface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DE73B-B50F-45AA-9ABC-2857E874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3914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731CB7-48F6-4156-86C6-F2DADDE6C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create our first channel – Hello World Mirth</a:t>
            </a:r>
          </a:p>
          <a:p>
            <a:r>
              <a:rPr lang="en-US" dirty="0"/>
              <a:t>New Channel</a:t>
            </a:r>
          </a:p>
          <a:p>
            <a:r>
              <a:rPr lang="en-US" dirty="0"/>
              <a:t>Tour the options for the channel</a:t>
            </a:r>
          </a:p>
          <a:p>
            <a:r>
              <a:rPr lang="en-US" dirty="0"/>
              <a:t>Tour the options for source</a:t>
            </a:r>
          </a:p>
          <a:p>
            <a:r>
              <a:rPr lang="en-US" dirty="0"/>
              <a:t>Tour the options for transformers</a:t>
            </a:r>
          </a:p>
          <a:p>
            <a:r>
              <a:rPr lang="en-US" dirty="0"/>
              <a:t>Tour the options for destinations (yes there can be many for one source)</a:t>
            </a:r>
          </a:p>
          <a:p>
            <a:r>
              <a:rPr lang="en-US" dirty="0"/>
              <a:t>Code our first channel</a:t>
            </a:r>
          </a:p>
          <a:p>
            <a:r>
              <a:rPr lang="en-US" dirty="0"/>
              <a:t>Run the channel and review the 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A1C54-7CFB-4582-9443-B8F82F71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Channel</a:t>
            </a:r>
          </a:p>
        </p:txBody>
      </p:sp>
    </p:spTree>
    <p:extLst>
      <p:ext uri="{BB962C8B-B14F-4D97-AF65-F5344CB8AC3E}">
        <p14:creationId xmlns:p14="http://schemas.microsoft.com/office/powerpoint/2010/main" val="43272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465F12-9B46-45D2-97D7-2C0234DE0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We must read a delimited text file.  The delimiter is a pipe (|)</a:t>
            </a:r>
          </a:p>
          <a:p>
            <a:pPr lvl="1"/>
            <a:r>
              <a:rPr lang="en-US" dirty="0"/>
              <a:t>We must convert that delimited text to JSON</a:t>
            </a:r>
          </a:p>
          <a:p>
            <a:pPr lvl="1"/>
            <a:r>
              <a:rPr lang="en-US" dirty="0"/>
              <a:t>We must send the JSON to the same channel and review the output in administrator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32183-A57B-470C-AEC6-E1FFA2C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Channel</a:t>
            </a:r>
          </a:p>
        </p:txBody>
      </p:sp>
    </p:spTree>
    <p:extLst>
      <p:ext uri="{BB962C8B-B14F-4D97-AF65-F5344CB8AC3E}">
        <p14:creationId xmlns:p14="http://schemas.microsoft.com/office/powerpoint/2010/main" val="127048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F836F8-03D0-4A25-8659-C6C23640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Delimited text</a:t>
            </a:r>
          </a:p>
          <a:p>
            <a:pPr lvl="1"/>
            <a:r>
              <a:rPr lang="en-US" dirty="0"/>
              <a:t>First Name, Last Name, gender, birth date (MM-DD-YYYY), address, city, state, zip, phone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{[</a:t>
            </a:r>
          </a:p>
          <a:p>
            <a:pPr lvl="2"/>
            <a:r>
              <a:rPr lang="en-US" dirty="0" err="1"/>
              <a:t>FullName</a:t>
            </a:r>
            <a:r>
              <a:rPr lang="en-US" dirty="0"/>
              <a:t>: concatenated first and last name, </a:t>
            </a:r>
          </a:p>
          <a:p>
            <a:pPr lvl="2"/>
            <a:r>
              <a:rPr lang="en-US" dirty="0"/>
              <a:t>Gender: M, F or O, </a:t>
            </a:r>
          </a:p>
          <a:p>
            <a:pPr lvl="2"/>
            <a:r>
              <a:rPr lang="en-US" dirty="0" err="1"/>
              <a:t>BirthDate</a:t>
            </a:r>
            <a:r>
              <a:rPr lang="en-US" dirty="0"/>
              <a:t>: </a:t>
            </a:r>
            <a:r>
              <a:rPr lang="en-US" dirty="0" err="1"/>
              <a:t>yyyy</a:t>
            </a:r>
            <a:r>
              <a:rPr lang="en-US" dirty="0"/>
              <a:t>-MM-dd, </a:t>
            </a:r>
          </a:p>
          <a:p>
            <a:pPr lvl="2"/>
            <a:r>
              <a:rPr lang="en-US" dirty="0"/>
              <a:t>Address: string, </a:t>
            </a:r>
          </a:p>
          <a:p>
            <a:pPr lvl="2"/>
            <a:r>
              <a:rPr lang="en-US" dirty="0"/>
              <a:t>City: string, </a:t>
            </a:r>
          </a:p>
          <a:p>
            <a:pPr lvl="2"/>
            <a:r>
              <a:rPr lang="en-US" dirty="0"/>
              <a:t>State: string, </a:t>
            </a:r>
          </a:p>
          <a:p>
            <a:pPr lvl="2"/>
            <a:r>
              <a:rPr lang="en-US" dirty="0"/>
              <a:t>Zip: number</a:t>
            </a:r>
          </a:p>
          <a:p>
            <a:pPr lvl="2"/>
            <a:r>
              <a:rPr lang="en-US" dirty="0"/>
              <a:t>Phone: string</a:t>
            </a:r>
          </a:p>
          <a:p>
            <a:pPr lvl="1"/>
            <a:r>
              <a:rPr lang="en-US" dirty="0"/>
              <a:t>]}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15C251-AB4C-475A-91C3-29B18508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Channel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11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9E806F-9E8F-407D-BF96-C9387FEE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Preview the file in notepad++</a:t>
            </a:r>
          </a:p>
          <a:p>
            <a:r>
              <a:rPr lang="en-US" dirty="0"/>
              <a:t>Jonathan to send file via email</a:t>
            </a:r>
          </a:p>
          <a:p>
            <a:r>
              <a:rPr lang="en-US" dirty="0"/>
              <a:t>Review any questions related to the file.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85AE02-2E33-48DB-8EC3-7028D850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File</a:t>
            </a:r>
          </a:p>
        </p:txBody>
      </p:sp>
    </p:spTree>
    <p:extLst>
      <p:ext uri="{BB962C8B-B14F-4D97-AF65-F5344CB8AC3E}">
        <p14:creationId xmlns:p14="http://schemas.microsoft.com/office/powerpoint/2010/main" val="144690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CF0DB3-0F00-49BD-A21B-EAA42EC24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the channel together</a:t>
            </a:r>
          </a:p>
          <a:p>
            <a:pPr lvl="1"/>
            <a:r>
              <a:rPr lang="en-US" dirty="0"/>
              <a:t>Who’s going to be the guinea pig?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8BE394-30AF-428C-A590-32D47F2A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Build</a:t>
            </a:r>
          </a:p>
        </p:txBody>
      </p:sp>
    </p:spTree>
    <p:extLst>
      <p:ext uri="{BB962C8B-B14F-4D97-AF65-F5344CB8AC3E}">
        <p14:creationId xmlns:p14="http://schemas.microsoft.com/office/powerpoint/2010/main" val="215311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A5D05B-DB6A-4066-8E76-81E2B67C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5555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B1764-399A-46FC-ADF4-B3734B16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one summary</a:t>
            </a:r>
          </a:p>
          <a:p>
            <a:r>
              <a:rPr lang="en-US" dirty="0"/>
              <a:t>Day 2 preview</a:t>
            </a:r>
          </a:p>
          <a:p>
            <a:r>
              <a:rPr lang="en-US" dirty="0"/>
              <a:t>Closing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8B481-8047-48E9-B2DE-7369E76A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up and Review for Tomorrow</a:t>
            </a:r>
          </a:p>
        </p:txBody>
      </p:sp>
    </p:spTree>
    <p:extLst>
      <p:ext uri="{BB962C8B-B14F-4D97-AF65-F5344CB8AC3E}">
        <p14:creationId xmlns:p14="http://schemas.microsoft.com/office/powerpoint/2010/main" val="335715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6516F3-3AE7-46D6-AF8E-CF672AA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an overview of the mirth connect software</a:t>
            </a:r>
          </a:p>
          <a:p>
            <a:r>
              <a:rPr lang="en-US" dirty="0"/>
              <a:t>Hands on approach to installing mirth</a:t>
            </a:r>
          </a:p>
          <a:p>
            <a:r>
              <a:rPr lang="en-US" dirty="0"/>
              <a:t>Touring mirth connect</a:t>
            </a:r>
          </a:p>
          <a:p>
            <a:pPr lvl="1"/>
            <a:r>
              <a:rPr lang="en-US" dirty="0"/>
              <a:t>Services</a:t>
            </a:r>
          </a:p>
          <a:p>
            <a:pPr lvl="1"/>
            <a:r>
              <a:rPr lang="en-US" dirty="0"/>
              <a:t>Server Manager</a:t>
            </a:r>
          </a:p>
          <a:p>
            <a:pPr lvl="1"/>
            <a:r>
              <a:rPr lang="en-US" dirty="0"/>
              <a:t>Administrator</a:t>
            </a:r>
          </a:p>
          <a:p>
            <a:r>
              <a:rPr lang="en-US" dirty="0"/>
              <a:t>Create our first channel together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4F48-5873-4A23-BF53-A21B3CB1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418883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4DA8-37DB-44AD-8532-40B4A669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Mirth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5D6D-10CD-4937-B62B-D5D4ED7C2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8977"/>
            <a:ext cx="11304000" cy="45720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Mirth Connect Is…</a:t>
            </a:r>
          </a:p>
          <a:p>
            <a:pPr lvl="1"/>
            <a:r>
              <a:rPr lang="en-US" sz="1600" dirty="0"/>
              <a:t>An interface engine</a:t>
            </a:r>
          </a:p>
          <a:p>
            <a:pPr lvl="2"/>
            <a:r>
              <a:rPr lang="en-US" dirty="0"/>
              <a:t>Mirth is an open source cross-platform HL7 interface engine that enables bi-directional sending of HL7 messages between systems and applications over multiple transports.</a:t>
            </a:r>
          </a:p>
          <a:p>
            <a:pPr lvl="1"/>
            <a:r>
              <a:rPr lang="en-US" dirty="0"/>
              <a:t>Based in healthcare</a:t>
            </a:r>
          </a:p>
          <a:p>
            <a:pPr lvl="1"/>
            <a:r>
              <a:rPr lang="en-US" dirty="0"/>
              <a:t>Designed to receive and process messages from all types of sources</a:t>
            </a:r>
          </a:p>
          <a:p>
            <a:pPr lvl="1"/>
            <a:r>
              <a:rPr lang="en-US" dirty="0"/>
              <a:t>Designed to process the received messages and send to all types of destinations</a:t>
            </a:r>
          </a:p>
          <a:p>
            <a:pPr lvl="1"/>
            <a:r>
              <a:rPr lang="en-US" dirty="0"/>
              <a:t>Similar to an ETL system</a:t>
            </a:r>
          </a:p>
          <a:p>
            <a:pPr lvl="1"/>
            <a:r>
              <a:rPr lang="en-US" dirty="0"/>
              <a:t>Manager of connections, sources and destinations</a:t>
            </a:r>
          </a:p>
          <a:p>
            <a:pPr lvl="1"/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49340-6D97-4F30-8EB0-B1B35F72A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38466" y="6356350"/>
            <a:ext cx="339837" cy="276999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73D18A-4D29-4B64-B9F4-C9474AEF0238}" type="slidenum">
              <a:rPr lang="en-CA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58595B">
                  <a:tint val="75000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42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E506D7-153C-4133-8CC9-FE13ED3D3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Mirth Connect is not</a:t>
            </a:r>
          </a:p>
          <a:p>
            <a:pPr lvl="1"/>
            <a:r>
              <a:rPr lang="en-US" dirty="0"/>
              <a:t>A programing language</a:t>
            </a:r>
          </a:p>
          <a:p>
            <a:pPr lvl="1"/>
            <a:r>
              <a:rPr lang="en-US" dirty="0"/>
              <a:t>A system to develop and deploy custom applications</a:t>
            </a:r>
          </a:p>
          <a:p>
            <a:pPr lvl="1"/>
            <a:r>
              <a:rPr lang="en-US" dirty="0"/>
              <a:t>An integrated development environment (IDE)</a:t>
            </a:r>
          </a:p>
          <a:p>
            <a:pPr lvl="2"/>
            <a:r>
              <a:rPr lang="en-US" dirty="0"/>
              <a:t>However, administrator is similar to an IDE</a:t>
            </a:r>
          </a:p>
          <a:p>
            <a:pPr lvl="1"/>
            <a:r>
              <a:rPr lang="en-US" dirty="0"/>
              <a:t>An ETL system (Extract Transform Load)</a:t>
            </a:r>
          </a:p>
          <a:p>
            <a:pPr lvl="1"/>
            <a:r>
              <a:rPr lang="en-US" dirty="0"/>
              <a:t>Costly</a:t>
            </a:r>
          </a:p>
          <a:p>
            <a:pPr lvl="1"/>
            <a:r>
              <a:rPr lang="en-US" dirty="0"/>
              <a:t>Complicated to maintain</a:t>
            </a:r>
          </a:p>
          <a:p>
            <a:pPr lvl="1"/>
            <a:r>
              <a:rPr lang="en-US" dirty="0"/>
              <a:t>A set it and forget it system.  It needs love too.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42A41-EA2B-4E4E-B821-3FE12E87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Mirth Connect</a:t>
            </a:r>
          </a:p>
        </p:txBody>
      </p:sp>
    </p:spTree>
    <p:extLst>
      <p:ext uri="{BB962C8B-B14F-4D97-AF65-F5344CB8AC3E}">
        <p14:creationId xmlns:p14="http://schemas.microsoft.com/office/powerpoint/2010/main" val="35177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C6C576-E4F7-4284-B0AC-21A20863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Engine</a:t>
            </a:r>
          </a:p>
          <a:p>
            <a:pPr lvl="1"/>
            <a:r>
              <a:rPr lang="en-US" dirty="0"/>
              <a:t>The engine is the service that processes messages.</a:t>
            </a:r>
          </a:p>
          <a:p>
            <a:pPr lvl="1"/>
            <a:r>
              <a:rPr lang="en-US" dirty="0"/>
              <a:t>Creates logs and message history</a:t>
            </a:r>
          </a:p>
          <a:p>
            <a:pPr lvl="1"/>
            <a:r>
              <a:rPr lang="en-US" dirty="0"/>
              <a:t>Manages the system database</a:t>
            </a:r>
          </a:p>
          <a:p>
            <a:pPr lvl="1"/>
            <a:r>
              <a:rPr lang="en-US" dirty="0"/>
              <a:t>Allows for replay and sending of messages</a:t>
            </a:r>
          </a:p>
          <a:p>
            <a:r>
              <a:rPr lang="en-US" dirty="0"/>
              <a:t>Administrator</a:t>
            </a:r>
          </a:p>
          <a:p>
            <a:pPr lvl="1"/>
            <a:r>
              <a:rPr lang="en-US" dirty="0"/>
              <a:t>Management of existing interfaces</a:t>
            </a:r>
          </a:p>
          <a:p>
            <a:pPr lvl="1"/>
            <a:r>
              <a:rPr lang="en-US" dirty="0"/>
              <a:t>Development of existing interfaces</a:t>
            </a:r>
          </a:p>
          <a:p>
            <a:r>
              <a:rPr lang="en-US" dirty="0"/>
              <a:t>Server Manager</a:t>
            </a:r>
          </a:p>
          <a:p>
            <a:pPr lvl="1"/>
            <a:r>
              <a:rPr lang="en-US" dirty="0"/>
              <a:t>GUI to allow you to modify/manage configuration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FFCA3-755F-4DC3-AC3F-64CEEF0F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Mirth Connect Parts</a:t>
            </a:r>
          </a:p>
        </p:txBody>
      </p:sp>
    </p:spTree>
    <p:extLst>
      <p:ext uri="{BB962C8B-B14F-4D97-AF65-F5344CB8AC3E}">
        <p14:creationId xmlns:p14="http://schemas.microsoft.com/office/powerpoint/2010/main" val="35851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AA12FC-2AB9-418D-A10D-62C41986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  <a:p>
            <a:pPr lvl="1"/>
            <a:r>
              <a:rPr lang="en-US" dirty="0"/>
              <a:t>The latest version of the JRE is required</a:t>
            </a:r>
          </a:p>
          <a:p>
            <a:r>
              <a:rPr lang="en-US" dirty="0"/>
              <a:t>Mirth Connect (latest version)</a:t>
            </a:r>
          </a:p>
          <a:p>
            <a:r>
              <a:rPr lang="en-US" dirty="0"/>
              <a:t>Windows, Mac or Linux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6CFF1-BCE3-4E2C-86FE-3B9777A9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 (Development)</a:t>
            </a:r>
          </a:p>
        </p:txBody>
      </p:sp>
    </p:spTree>
    <p:extLst>
      <p:ext uri="{BB962C8B-B14F-4D97-AF65-F5344CB8AC3E}">
        <p14:creationId xmlns:p14="http://schemas.microsoft.com/office/powerpoint/2010/main" val="65001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47BAEA-83ED-4505-AF56-8F5CA041C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  <a:p>
            <a:pPr lvl="1"/>
            <a:r>
              <a:rPr lang="en-US" dirty="0"/>
              <a:t>The latest version of the JRE is required</a:t>
            </a:r>
          </a:p>
          <a:p>
            <a:r>
              <a:rPr lang="en-US" dirty="0"/>
              <a:t>Mirth Connect (latest version)</a:t>
            </a:r>
          </a:p>
          <a:p>
            <a:r>
              <a:rPr lang="en-US" dirty="0"/>
              <a:t>Windows Server or Linux Server (Ubuntu recommended)</a:t>
            </a:r>
          </a:p>
          <a:p>
            <a:r>
              <a:rPr lang="en-US" dirty="0"/>
              <a:t>SQL Server Express, MySQL or Postgres SQL</a:t>
            </a:r>
          </a:p>
          <a:p>
            <a:pPr lvl="1"/>
            <a:r>
              <a:rPr lang="en-US" dirty="0"/>
              <a:t>This is to allow mirth to store messages and configuration in a database.</a:t>
            </a:r>
          </a:p>
          <a:p>
            <a:pPr lvl="1"/>
            <a:r>
              <a:rPr lang="en-US" dirty="0"/>
              <a:t>Storing in a database allows for backup of the database and ease of restoring to a point in time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FDB18-7E64-4BEE-B557-22EF7817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 (PRODUCTION)</a:t>
            </a:r>
          </a:p>
        </p:txBody>
      </p:sp>
    </p:spTree>
    <p:extLst>
      <p:ext uri="{BB962C8B-B14F-4D97-AF65-F5344CB8AC3E}">
        <p14:creationId xmlns:p14="http://schemas.microsoft.com/office/powerpoint/2010/main" val="39594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31B6-6973-43C1-89CB-B6794F3E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watch a video Jonathan created for this introduction to installation</a:t>
            </a:r>
          </a:p>
          <a:p>
            <a:pPr lvl="1"/>
            <a:endParaRPr lang="en-US" dirty="0"/>
          </a:p>
          <a:p>
            <a:r>
              <a:rPr lang="en-US" dirty="0"/>
              <a:t>Let’s do it together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6EBD2-976B-4A9D-BDF4-84E5FED2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4" name="How to Download and Install Mirth Connect">
            <a:hlinkClick r:id="" action="ppaction://media"/>
            <a:extLst>
              <a:ext uri="{FF2B5EF4-FFF2-40B4-BE49-F238E27FC236}">
                <a16:creationId xmlns:a16="http://schemas.microsoft.com/office/drawing/2014/main" id="{B257CE6B-8005-4EF3-9747-35D73B9F3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0561" y="2298931"/>
            <a:ext cx="6889074" cy="38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589564-8A7F-45A1-9647-39B5F091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 look at what we just installed</a:t>
            </a:r>
          </a:p>
          <a:p>
            <a:r>
              <a:rPr lang="en-US" dirty="0"/>
              <a:t>Let’s take a look at the server manager interface</a:t>
            </a:r>
          </a:p>
          <a:p>
            <a:pPr lvl="1"/>
            <a:r>
              <a:rPr lang="en-US" dirty="0"/>
              <a:t>Modify a few settings to support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05594-475D-4F2A-B304-DD2B5CD3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Engine</a:t>
            </a:r>
          </a:p>
        </p:txBody>
      </p:sp>
    </p:spTree>
    <p:extLst>
      <p:ext uri="{BB962C8B-B14F-4D97-AF65-F5344CB8AC3E}">
        <p14:creationId xmlns:p14="http://schemas.microsoft.com/office/powerpoint/2010/main" val="5734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1_Oracle-16x9-2017-170104">
  <a:themeElements>
    <a:clrScheme name="Oracle 10g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2"/>
        </a:solidFill>
        <a:ln w="15875">
          <a:solidFill>
            <a:schemeClr val="accent2"/>
          </a:solidFill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1"/>
          </a:solidFill>
          <a:prstDash val="solid"/>
          <a:miter lim="800000"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-16x9-2017-v1.potx" id="{35B949F9-3D9B-8545-ABB1-2D605795AFEE}" vid="{03E2794D-D50C-4E4B-B0AA-789E97C39BD8}"/>
    </a:ext>
  </a:extLst>
</a:theme>
</file>

<file path=ppt/theme/theme2.xml><?xml version="1.0" encoding="utf-8"?>
<a:theme xmlns:a="http://schemas.openxmlformats.org/drawingml/2006/main" name="Alithya Dark">
  <a:themeElements>
    <a:clrScheme name="alithya colors">
      <a:dk1>
        <a:srgbClr val="58595B"/>
      </a:dk1>
      <a:lt1>
        <a:sysClr val="window" lastClr="FFFFFF"/>
      </a:lt1>
      <a:dk2>
        <a:srgbClr val="00AEEF"/>
      </a:dk2>
      <a:lt2>
        <a:srgbClr val="333333"/>
      </a:lt2>
      <a:accent1>
        <a:srgbClr val="A6CE39"/>
      </a:accent1>
      <a:accent2>
        <a:srgbClr val="00AEEF"/>
      </a:accent2>
      <a:accent3>
        <a:srgbClr val="768C99"/>
      </a:accent3>
      <a:accent4>
        <a:srgbClr val="3A84B5"/>
      </a:accent4>
      <a:accent5>
        <a:srgbClr val="7FB539"/>
      </a:accent5>
      <a:accent6>
        <a:srgbClr val="ED1C24"/>
      </a:accent6>
      <a:hlink>
        <a:srgbClr val="00AEEF"/>
      </a:hlink>
      <a:folHlink>
        <a:srgbClr val="A6CE39"/>
      </a:folHlink>
    </a:clrScheme>
    <a:fontScheme name="alithya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cle Dark Theme _to Rod _ Aug 27 working 3.pptx" id="{38FB1F32-39D2-45C2-8C52-6F6EFF3E15A4}" vid="{62C7060E-E19D-4EE1-A5FB-16216B6D53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CDCFF8944F7A40B141EFB9F2F581BA" ma:contentTypeVersion="9" ma:contentTypeDescription="Create a new document." ma:contentTypeScope="" ma:versionID="fd0859a53b0f519cc2f05d48a5c493c9">
  <xsd:schema xmlns:xsd="http://www.w3.org/2001/XMLSchema" xmlns:xs="http://www.w3.org/2001/XMLSchema" xmlns:p="http://schemas.microsoft.com/office/2006/metadata/properties" xmlns:ns2="c71e7079-de5d-4113-95a7-7a2e55c0176c" targetNamespace="http://schemas.microsoft.com/office/2006/metadata/properties" ma:root="true" ma:fieldsID="d6d8eef0873c58623c029040d21482d2" ns2:_="">
    <xsd:import namespace="c71e7079-de5d-4113-95a7-7a2e55c017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1e7079-de5d-4113-95a7-7a2e55c017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1F629-90F2-4C35-8A42-AE5DC3A20496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c71e7079-de5d-4113-95a7-7a2e55c0176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4EED395-F4D5-4CEA-97B9-0D861FA3DB6F}">
  <ds:schemaRefs>
    <ds:schemaRef ds:uri="c71e7079-de5d-4113-95a7-7a2e55c0176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C8E14C8-F6AE-437C-B4A0-115A7F7337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636</Words>
  <Application>Microsoft Office PowerPoint</Application>
  <PresentationFormat>Widescreen</PresentationFormat>
  <Paragraphs>116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Raleway</vt:lpstr>
      <vt:lpstr>Segoe UI</vt:lpstr>
      <vt:lpstr>Segoe UI Light</vt:lpstr>
      <vt:lpstr>Verdana</vt:lpstr>
      <vt:lpstr>1_Oracle-16x9-2017-170104</vt:lpstr>
      <vt:lpstr>Alithya Dark</vt:lpstr>
      <vt:lpstr>Agenda – Day 1</vt:lpstr>
      <vt:lpstr>Objectives</vt:lpstr>
      <vt:lpstr>What is Mirth Connect</vt:lpstr>
      <vt:lpstr>What is Mirth Connect</vt:lpstr>
      <vt:lpstr>Mirth Connect Parts</vt:lpstr>
      <vt:lpstr>Pre-Requisites (Development)</vt:lpstr>
      <vt:lpstr>Pre-Requisites (PRODUCTION)</vt:lpstr>
      <vt:lpstr>Installation</vt:lpstr>
      <vt:lpstr>Overview of Engine</vt:lpstr>
      <vt:lpstr>Overview of Administrator</vt:lpstr>
      <vt:lpstr>Creating our First Channel</vt:lpstr>
      <vt:lpstr>First Channel</vt:lpstr>
      <vt:lpstr>First Channel (Cont)</vt:lpstr>
      <vt:lpstr>Sample File</vt:lpstr>
      <vt:lpstr>Channel Build</vt:lpstr>
      <vt:lpstr>Questions?</vt:lpstr>
      <vt:lpstr>Sum up and Review for Tomorrow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Deal Collaboration</dc:title>
  <dc:creator>Lisa Wells</dc:creator>
  <cp:lastModifiedBy>Jonathan Stevenson</cp:lastModifiedBy>
  <cp:revision>2</cp:revision>
  <dcterms:created xsi:type="dcterms:W3CDTF">2020-09-03T15:41:02Z</dcterms:created>
  <dcterms:modified xsi:type="dcterms:W3CDTF">2021-06-02T15:55:06Z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0x0101006ACDCFF8944F7A40B141EFB9F2F581BA</vt:lpwstr>
  </property>
</Properties>
</file>